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2"/>
  </p:notesMasterIdLst>
  <p:handoutMasterIdLst>
    <p:handoutMasterId r:id="rId13"/>
  </p:handoutMasterIdLst>
  <p:sldIdLst>
    <p:sldId id="256" r:id="rId5"/>
    <p:sldId id="306" r:id="rId6"/>
    <p:sldId id="258" r:id="rId7"/>
    <p:sldId id="270" r:id="rId8"/>
    <p:sldId id="289" r:id="rId9"/>
    <p:sldId id="340" r:id="rId10"/>
    <p:sldId id="339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94751" autoAdjust="0"/>
  </p:normalViewPr>
  <p:slideViewPr>
    <p:cSldViewPr snapToGrid="0">
      <p:cViewPr varScale="1">
        <p:scale>
          <a:sx n="73" d="100"/>
          <a:sy n="73" d="100"/>
        </p:scale>
        <p:origin x="82" y="4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-639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0F3E7-A8AA-470C-BCC7-58E9D020C0E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41FADD5-64E3-46B4-AB83-D95A72D8DF29}">
      <dgm:prSet/>
      <dgm:spPr/>
      <dgm:t>
        <a:bodyPr/>
        <a:lstStyle/>
        <a:p>
          <a:r>
            <a:rPr lang="en-US"/>
            <a:t>Time</a:t>
          </a:r>
        </a:p>
      </dgm:t>
    </dgm:pt>
    <dgm:pt modelId="{A72532CA-00DE-4471-8B55-A895E492F712}" type="parTrans" cxnId="{8F026316-EB8B-444A-B138-AF8AEC6822B1}">
      <dgm:prSet/>
      <dgm:spPr/>
      <dgm:t>
        <a:bodyPr/>
        <a:lstStyle/>
        <a:p>
          <a:endParaRPr lang="en-US"/>
        </a:p>
      </dgm:t>
    </dgm:pt>
    <dgm:pt modelId="{09DBCCEF-FAD3-4727-A10B-BA4D0FAA7911}" type="sibTrans" cxnId="{8F026316-EB8B-444A-B138-AF8AEC6822B1}">
      <dgm:prSet/>
      <dgm:spPr/>
      <dgm:t>
        <a:bodyPr/>
        <a:lstStyle/>
        <a:p>
          <a:endParaRPr lang="en-US"/>
        </a:p>
      </dgm:t>
    </dgm:pt>
    <dgm:pt modelId="{37BCE0CA-B6F0-4BDB-A0E6-FB6C1DDD3A2C}">
      <dgm:prSet/>
      <dgm:spPr/>
      <dgm:t>
        <a:bodyPr/>
        <a:lstStyle/>
        <a:p>
          <a:r>
            <a:rPr lang="en-US"/>
            <a:t>Time-Touch-Take take pre-orders beginning in December. Visit our website at www.timetouchtake.com</a:t>
          </a:r>
        </a:p>
      </dgm:t>
    </dgm:pt>
    <dgm:pt modelId="{1BFE14D1-8C26-43B0-A93B-DAA0BD58EA86}" type="parTrans" cxnId="{63D46A00-22DA-4289-9255-4CBE3576A78C}">
      <dgm:prSet/>
      <dgm:spPr/>
      <dgm:t>
        <a:bodyPr/>
        <a:lstStyle/>
        <a:p>
          <a:endParaRPr lang="en-US"/>
        </a:p>
      </dgm:t>
    </dgm:pt>
    <dgm:pt modelId="{297942B2-88C6-40A8-B238-97A9C62B558F}" type="sibTrans" cxnId="{63D46A00-22DA-4289-9255-4CBE3576A78C}">
      <dgm:prSet/>
      <dgm:spPr/>
      <dgm:t>
        <a:bodyPr/>
        <a:lstStyle/>
        <a:p>
          <a:endParaRPr lang="en-US"/>
        </a:p>
      </dgm:t>
    </dgm:pt>
    <dgm:pt modelId="{EA8E6F66-62FA-4EB3-8F14-484887AEFB9C}">
      <dgm:prSet/>
      <dgm:spPr/>
      <dgm:t>
        <a:bodyPr/>
        <a:lstStyle/>
        <a:p>
          <a:r>
            <a:rPr lang="en-US" dirty="0"/>
            <a:t>Contact</a:t>
          </a:r>
        </a:p>
      </dgm:t>
    </dgm:pt>
    <dgm:pt modelId="{12DB0B12-E0D8-4868-B58D-A1604099AEA8}" type="parTrans" cxnId="{EFB001EB-B1A0-48F7-A2C3-589FAE0EA851}">
      <dgm:prSet/>
      <dgm:spPr/>
      <dgm:t>
        <a:bodyPr/>
        <a:lstStyle/>
        <a:p>
          <a:endParaRPr lang="en-US"/>
        </a:p>
      </dgm:t>
    </dgm:pt>
    <dgm:pt modelId="{6B7C8969-0B31-4811-9816-FB0B014A5957}" type="sibTrans" cxnId="{EFB001EB-B1A0-48F7-A2C3-589FAE0EA851}">
      <dgm:prSet/>
      <dgm:spPr/>
      <dgm:t>
        <a:bodyPr/>
        <a:lstStyle/>
        <a:p>
          <a:endParaRPr lang="en-US"/>
        </a:p>
      </dgm:t>
    </dgm:pt>
    <dgm:pt modelId="{DF44312A-A782-4F5A-8B3E-880889A0D17F}">
      <dgm:prSet/>
      <dgm:spPr/>
      <dgm:t>
        <a:bodyPr/>
        <a:lstStyle/>
        <a:p>
          <a:r>
            <a:rPr lang="en-US"/>
            <a:t>I can be reached at timetouchtake@gmail.com</a:t>
          </a:r>
        </a:p>
      </dgm:t>
    </dgm:pt>
    <dgm:pt modelId="{DD1521A0-38B9-41B2-86F1-1F2CAB75A304}" type="parTrans" cxnId="{B17C9710-5784-452E-AF56-6AB4A8F1349F}">
      <dgm:prSet/>
      <dgm:spPr/>
      <dgm:t>
        <a:bodyPr/>
        <a:lstStyle/>
        <a:p>
          <a:endParaRPr lang="en-US"/>
        </a:p>
      </dgm:t>
    </dgm:pt>
    <dgm:pt modelId="{839983E4-FA35-43D1-A17C-8E43C6F69ED5}" type="sibTrans" cxnId="{B17C9710-5784-452E-AF56-6AB4A8F1349F}">
      <dgm:prSet/>
      <dgm:spPr/>
      <dgm:t>
        <a:bodyPr/>
        <a:lstStyle/>
        <a:p>
          <a:endParaRPr lang="en-US"/>
        </a:p>
      </dgm:t>
    </dgm:pt>
    <dgm:pt modelId="{26695D9D-9F4C-4535-A4C8-A9C225529643}">
      <dgm:prSet/>
      <dgm:spPr/>
      <dgm:t>
        <a:bodyPr/>
        <a:lstStyle/>
        <a:p>
          <a:r>
            <a:rPr lang="en-US"/>
            <a:t>Quote</a:t>
          </a:r>
        </a:p>
      </dgm:t>
    </dgm:pt>
    <dgm:pt modelId="{133D0654-67F9-40E8-B46A-8CA8864F12B3}" type="parTrans" cxnId="{B89E5BB4-0BFE-4998-A03A-EF5B10D23938}">
      <dgm:prSet/>
      <dgm:spPr/>
      <dgm:t>
        <a:bodyPr/>
        <a:lstStyle/>
        <a:p>
          <a:endParaRPr lang="en-US"/>
        </a:p>
      </dgm:t>
    </dgm:pt>
    <dgm:pt modelId="{2CEE328E-33C5-4404-9C63-0E1FDA696DA4}" type="sibTrans" cxnId="{B89E5BB4-0BFE-4998-A03A-EF5B10D23938}">
      <dgm:prSet/>
      <dgm:spPr/>
      <dgm:t>
        <a:bodyPr/>
        <a:lstStyle/>
        <a:p>
          <a:endParaRPr lang="en-US"/>
        </a:p>
      </dgm:t>
    </dgm:pt>
    <dgm:pt modelId="{FDF674E0-1530-461C-9145-CF81C0B5AAA4}">
      <dgm:prSet/>
      <dgm:spPr/>
      <dgm:t>
        <a:bodyPr/>
        <a:lstStyle/>
        <a:p>
          <a:r>
            <a:rPr lang="en-US"/>
            <a:t>Quote: My mom is almost blind. She can no longer get the pills out of her pill box without dropping some. She can remember to take them but gets AM/PM mixed up.</a:t>
          </a:r>
        </a:p>
      </dgm:t>
    </dgm:pt>
    <dgm:pt modelId="{7319F1C0-B28F-4479-9682-4BB9744631DA}" type="parTrans" cxnId="{E3C9A923-10B3-4CD0-8BC6-73DC55EB1FD5}">
      <dgm:prSet/>
      <dgm:spPr/>
      <dgm:t>
        <a:bodyPr/>
        <a:lstStyle/>
        <a:p>
          <a:endParaRPr lang="en-US"/>
        </a:p>
      </dgm:t>
    </dgm:pt>
    <dgm:pt modelId="{A168C628-A269-449F-AFBD-E1A1C5BDF4AA}" type="sibTrans" cxnId="{E3C9A923-10B3-4CD0-8BC6-73DC55EB1FD5}">
      <dgm:prSet/>
      <dgm:spPr/>
      <dgm:t>
        <a:bodyPr/>
        <a:lstStyle/>
        <a:p>
          <a:endParaRPr lang="en-US"/>
        </a:p>
      </dgm:t>
    </dgm:pt>
    <dgm:pt modelId="{5DC2A460-D46F-4E97-BF34-2A92C93CD775}" type="pres">
      <dgm:prSet presAssocID="{3CB0F3E7-A8AA-470C-BCC7-58E9D020C0E3}" presName="Name0" presStyleCnt="0">
        <dgm:presLayoutVars>
          <dgm:dir/>
          <dgm:animLvl val="lvl"/>
          <dgm:resizeHandles val="exact"/>
        </dgm:presLayoutVars>
      </dgm:prSet>
      <dgm:spPr/>
    </dgm:pt>
    <dgm:pt modelId="{3C5F7293-2E5B-4B55-A0FC-B0A115BC1517}" type="pres">
      <dgm:prSet presAssocID="{041FADD5-64E3-46B4-AB83-D95A72D8DF29}" presName="composite" presStyleCnt="0"/>
      <dgm:spPr/>
    </dgm:pt>
    <dgm:pt modelId="{239DD0D9-0557-4FF3-8F34-6CEF990D8337}" type="pres">
      <dgm:prSet presAssocID="{041FADD5-64E3-46B4-AB83-D95A72D8DF29}" presName="parTx" presStyleLbl="alignNode1" presStyleIdx="0" presStyleCnt="3">
        <dgm:presLayoutVars>
          <dgm:chMax val="0"/>
          <dgm:chPref val="0"/>
        </dgm:presLayoutVars>
      </dgm:prSet>
      <dgm:spPr/>
    </dgm:pt>
    <dgm:pt modelId="{018ED392-2A48-4454-9BEA-034A6BF851D6}" type="pres">
      <dgm:prSet presAssocID="{041FADD5-64E3-46B4-AB83-D95A72D8DF29}" presName="desTx" presStyleLbl="alignAccFollowNode1" presStyleIdx="0" presStyleCnt="3">
        <dgm:presLayoutVars/>
      </dgm:prSet>
      <dgm:spPr/>
    </dgm:pt>
    <dgm:pt modelId="{995409B9-421F-4C9E-AEC7-64349ABC6D82}" type="pres">
      <dgm:prSet presAssocID="{09DBCCEF-FAD3-4727-A10B-BA4D0FAA7911}" presName="space" presStyleCnt="0"/>
      <dgm:spPr/>
    </dgm:pt>
    <dgm:pt modelId="{1B5FDE26-5BED-4EA4-B671-B6E01D9C152B}" type="pres">
      <dgm:prSet presAssocID="{EA8E6F66-62FA-4EB3-8F14-484887AEFB9C}" presName="composite" presStyleCnt="0"/>
      <dgm:spPr/>
    </dgm:pt>
    <dgm:pt modelId="{3EF0D66A-9243-4DC3-BE6F-D0F1F48E2DF7}" type="pres">
      <dgm:prSet presAssocID="{EA8E6F66-62FA-4EB3-8F14-484887AEFB9C}" presName="parTx" presStyleLbl="alignNode1" presStyleIdx="1" presStyleCnt="3">
        <dgm:presLayoutVars>
          <dgm:chMax val="0"/>
          <dgm:chPref val="0"/>
        </dgm:presLayoutVars>
      </dgm:prSet>
      <dgm:spPr/>
    </dgm:pt>
    <dgm:pt modelId="{3749D7E0-9995-4667-BA80-C0E7C9115DE1}" type="pres">
      <dgm:prSet presAssocID="{EA8E6F66-62FA-4EB3-8F14-484887AEFB9C}" presName="desTx" presStyleLbl="alignAccFollowNode1" presStyleIdx="1" presStyleCnt="3">
        <dgm:presLayoutVars/>
      </dgm:prSet>
      <dgm:spPr/>
    </dgm:pt>
    <dgm:pt modelId="{A7856D3F-82A5-4C2D-988A-6FA66779F877}" type="pres">
      <dgm:prSet presAssocID="{6B7C8969-0B31-4811-9816-FB0B014A5957}" presName="space" presStyleCnt="0"/>
      <dgm:spPr/>
    </dgm:pt>
    <dgm:pt modelId="{01258FC2-AE62-4E49-897C-D83729B76F74}" type="pres">
      <dgm:prSet presAssocID="{26695D9D-9F4C-4535-A4C8-A9C225529643}" presName="composite" presStyleCnt="0"/>
      <dgm:spPr/>
    </dgm:pt>
    <dgm:pt modelId="{4A28EC55-044E-4D15-B57A-3058E2871AD3}" type="pres">
      <dgm:prSet presAssocID="{26695D9D-9F4C-4535-A4C8-A9C225529643}" presName="parTx" presStyleLbl="alignNode1" presStyleIdx="2" presStyleCnt="3">
        <dgm:presLayoutVars>
          <dgm:chMax val="0"/>
          <dgm:chPref val="0"/>
        </dgm:presLayoutVars>
      </dgm:prSet>
      <dgm:spPr/>
    </dgm:pt>
    <dgm:pt modelId="{0CE11519-7694-468A-9E38-8BCB469D4769}" type="pres">
      <dgm:prSet presAssocID="{26695D9D-9F4C-4535-A4C8-A9C225529643}" presName="desTx" presStyleLbl="alignAccFollowNode1" presStyleIdx="2" presStyleCnt="3">
        <dgm:presLayoutVars/>
      </dgm:prSet>
      <dgm:spPr/>
    </dgm:pt>
  </dgm:ptLst>
  <dgm:cxnLst>
    <dgm:cxn modelId="{63D46A00-22DA-4289-9255-4CBE3576A78C}" srcId="{041FADD5-64E3-46B4-AB83-D95A72D8DF29}" destId="{37BCE0CA-B6F0-4BDB-A0E6-FB6C1DDD3A2C}" srcOrd="0" destOrd="0" parTransId="{1BFE14D1-8C26-43B0-A93B-DAA0BD58EA86}" sibTransId="{297942B2-88C6-40A8-B238-97A9C62B558F}"/>
    <dgm:cxn modelId="{98E82A0B-82C6-4C01-B897-E2C9DEDBF64E}" type="presOf" srcId="{26695D9D-9F4C-4535-A4C8-A9C225529643}" destId="{4A28EC55-044E-4D15-B57A-3058E2871AD3}" srcOrd="0" destOrd="0" presId="urn:microsoft.com/office/officeart/2016/7/layout/HorizontalActionList"/>
    <dgm:cxn modelId="{B17C9710-5784-452E-AF56-6AB4A8F1349F}" srcId="{EA8E6F66-62FA-4EB3-8F14-484887AEFB9C}" destId="{DF44312A-A782-4F5A-8B3E-880889A0D17F}" srcOrd="0" destOrd="0" parTransId="{DD1521A0-38B9-41B2-86F1-1F2CAB75A304}" sibTransId="{839983E4-FA35-43D1-A17C-8E43C6F69ED5}"/>
    <dgm:cxn modelId="{8F026316-EB8B-444A-B138-AF8AEC6822B1}" srcId="{3CB0F3E7-A8AA-470C-BCC7-58E9D020C0E3}" destId="{041FADD5-64E3-46B4-AB83-D95A72D8DF29}" srcOrd="0" destOrd="0" parTransId="{A72532CA-00DE-4471-8B55-A895E492F712}" sibTransId="{09DBCCEF-FAD3-4727-A10B-BA4D0FAA7911}"/>
    <dgm:cxn modelId="{CAC77D1D-E9FE-4A44-A9F1-93375738D727}" type="presOf" srcId="{37BCE0CA-B6F0-4BDB-A0E6-FB6C1DDD3A2C}" destId="{018ED392-2A48-4454-9BEA-034A6BF851D6}" srcOrd="0" destOrd="0" presId="urn:microsoft.com/office/officeart/2016/7/layout/HorizontalActionList"/>
    <dgm:cxn modelId="{E3C9A923-10B3-4CD0-8BC6-73DC55EB1FD5}" srcId="{26695D9D-9F4C-4535-A4C8-A9C225529643}" destId="{FDF674E0-1530-461C-9145-CF81C0B5AAA4}" srcOrd="0" destOrd="0" parTransId="{7319F1C0-B28F-4479-9682-4BB9744631DA}" sibTransId="{A168C628-A269-449F-AFBD-E1A1C5BDF4AA}"/>
    <dgm:cxn modelId="{97327733-F8E5-4BA6-B602-7F316DB8735B}" type="presOf" srcId="{3CB0F3E7-A8AA-470C-BCC7-58E9D020C0E3}" destId="{5DC2A460-D46F-4E97-BF34-2A92C93CD775}" srcOrd="0" destOrd="0" presId="urn:microsoft.com/office/officeart/2016/7/layout/HorizontalActionList"/>
    <dgm:cxn modelId="{8F643A42-F632-4C0A-BB91-6DC33288E60A}" type="presOf" srcId="{FDF674E0-1530-461C-9145-CF81C0B5AAA4}" destId="{0CE11519-7694-468A-9E38-8BCB469D4769}" srcOrd="0" destOrd="0" presId="urn:microsoft.com/office/officeart/2016/7/layout/HorizontalActionList"/>
    <dgm:cxn modelId="{45353C6B-6787-466B-BC67-AAB92C7C1961}" type="presOf" srcId="{041FADD5-64E3-46B4-AB83-D95A72D8DF29}" destId="{239DD0D9-0557-4FF3-8F34-6CEF990D8337}" srcOrd="0" destOrd="0" presId="urn:microsoft.com/office/officeart/2016/7/layout/HorizontalActionList"/>
    <dgm:cxn modelId="{B89E5BB4-0BFE-4998-A03A-EF5B10D23938}" srcId="{3CB0F3E7-A8AA-470C-BCC7-58E9D020C0E3}" destId="{26695D9D-9F4C-4535-A4C8-A9C225529643}" srcOrd="2" destOrd="0" parTransId="{133D0654-67F9-40E8-B46A-8CA8864F12B3}" sibTransId="{2CEE328E-33C5-4404-9C63-0E1FDA696DA4}"/>
    <dgm:cxn modelId="{13C58AE2-93B0-44B2-8153-A53EB970467D}" type="presOf" srcId="{EA8E6F66-62FA-4EB3-8F14-484887AEFB9C}" destId="{3EF0D66A-9243-4DC3-BE6F-D0F1F48E2DF7}" srcOrd="0" destOrd="0" presId="urn:microsoft.com/office/officeart/2016/7/layout/HorizontalActionList"/>
    <dgm:cxn modelId="{EFB001EB-B1A0-48F7-A2C3-589FAE0EA851}" srcId="{3CB0F3E7-A8AA-470C-BCC7-58E9D020C0E3}" destId="{EA8E6F66-62FA-4EB3-8F14-484887AEFB9C}" srcOrd="1" destOrd="0" parTransId="{12DB0B12-E0D8-4868-B58D-A1604099AEA8}" sibTransId="{6B7C8969-0B31-4811-9816-FB0B014A5957}"/>
    <dgm:cxn modelId="{5D72C5FA-BDA7-48A4-95E3-EFF9EE216ACD}" type="presOf" srcId="{DF44312A-A782-4F5A-8B3E-880889A0D17F}" destId="{3749D7E0-9995-4667-BA80-C0E7C9115DE1}" srcOrd="0" destOrd="0" presId="urn:microsoft.com/office/officeart/2016/7/layout/HorizontalActionList"/>
    <dgm:cxn modelId="{72CCF5F3-B3C6-48CC-90FD-3202E8CFC652}" type="presParOf" srcId="{5DC2A460-D46F-4E97-BF34-2A92C93CD775}" destId="{3C5F7293-2E5B-4B55-A0FC-B0A115BC1517}" srcOrd="0" destOrd="0" presId="urn:microsoft.com/office/officeart/2016/7/layout/HorizontalActionList"/>
    <dgm:cxn modelId="{5C91A34F-F2EE-492C-B3AD-0F0BAB6EB60D}" type="presParOf" srcId="{3C5F7293-2E5B-4B55-A0FC-B0A115BC1517}" destId="{239DD0D9-0557-4FF3-8F34-6CEF990D8337}" srcOrd="0" destOrd="0" presId="urn:microsoft.com/office/officeart/2016/7/layout/HorizontalActionList"/>
    <dgm:cxn modelId="{78B46CC3-9964-4D9E-B1D7-175BC7B2F82A}" type="presParOf" srcId="{3C5F7293-2E5B-4B55-A0FC-B0A115BC1517}" destId="{018ED392-2A48-4454-9BEA-034A6BF851D6}" srcOrd="1" destOrd="0" presId="urn:microsoft.com/office/officeart/2016/7/layout/HorizontalActionList"/>
    <dgm:cxn modelId="{64238CA3-E921-405A-8C92-095B954698CE}" type="presParOf" srcId="{5DC2A460-D46F-4E97-BF34-2A92C93CD775}" destId="{995409B9-421F-4C9E-AEC7-64349ABC6D82}" srcOrd="1" destOrd="0" presId="urn:microsoft.com/office/officeart/2016/7/layout/HorizontalActionList"/>
    <dgm:cxn modelId="{FDF54C72-7F85-46A5-A850-9C29B6B06934}" type="presParOf" srcId="{5DC2A460-D46F-4E97-BF34-2A92C93CD775}" destId="{1B5FDE26-5BED-4EA4-B671-B6E01D9C152B}" srcOrd="2" destOrd="0" presId="urn:microsoft.com/office/officeart/2016/7/layout/HorizontalActionList"/>
    <dgm:cxn modelId="{06D079D2-A721-45BA-AE94-12390FE6B261}" type="presParOf" srcId="{1B5FDE26-5BED-4EA4-B671-B6E01D9C152B}" destId="{3EF0D66A-9243-4DC3-BE6F-D0F1F48E2DF7}" srcOrd="0" destOrd="0" presId="urn:microsoft.com/office/officeart/2016/7/layout/HorizontalActionList"/>
    <dgm:cxn modelId="{6705838B-0B78-4D68-9C92-DBC2C3717C3A}" type="presParOf" srcId="{1B5FDE26-5BED-4EA4-B671-B6E01D9C152B}" destId="{3749D7E0-9995-4667-BA80-C0E7C9115DE1}" srcOrd="1" destOrd="0" presId="urn:microsoft.com/office/officeart/2016/7/layout/HorizontalActionList"/>
    <dgm:cxn modelId="{840D0A5D-1BB6-4B9D-B53B-A072E7E1AAFF}" type="presParOf" srcId="{5DC2A460-D46F-4E97-BF34-2A92C93CD775}" destId="{A7856D3F-82A5-4C2D-988A-6FA66779F877}" srcOrd="3" destOrd="0" presId="urn:microsoft.com/office/officeart/2016/7/layout/HorizontalActionList"/>
    <dgm:cxn modelId="{80C6F0F9-C317-4390-89E8-357967374B6A}" type="presParOf" srcId="{5DC2A460-D46F-4E97-BF34-2A92C93CD775}" destId="{01258FC2-AE62-4E49-897C-D83729B76F74}" srcOrd="4" destOrd="0" presId="urn:microsoft.com/office/officeart/2016/7/layout/HorizontalActionList"/>
    <dgm:cxn modelId="{A4CF5CDC-E257-4D9D-9E45-0DBCE95695D4}" type="presParOf" srcId="{01258FC2-AE62-4E49-897C-D83729B76F74}" destId="{4A28EC55-044E-4D15-B57A-3058E2871AD3}" srcOrd="0" destOrd="0" presId="urn:microsoft.com/office/officeart/2016/7/layout/HorizontalActionList"/>
    <dgm:cxn modelId="{65C138DB-B00A-42EA-8FF3-F37E97DDFD33}" type="presParOf" srcId="{01258FC2-AE62-4E49-897C-D83729B76F74}" destId="{0CE11519-7694-468A-9E38-8BCB469D4769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DD0D9-0557-4FF3-8F34-6CEF990D8337}">
      <dsp:nvSpPr>
        <dsp:cNvPr id="0" name=""/>
        <dsp:cNvSpPr/>
      </dsp:nvSpPr>
      <dsp:spPr>
        <a:xfrm>
          <a:off x="6379" y="135241"/>
          <a:ext cx="3555607" cy="10666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72" tIns="280972" rIns="280972" bIns="28097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Time</a:t>
          </a:r>
        </a:p>
      </dsp:txBody>
      <dsp:txXfrm>
        <a:off x="6379" y="135241"/>
        <a:ext cx="3555607" cy="1066682"/>
      </dsp:txXfrm>
    </dsp:sp>
    <dsp:sp modelId="{018ED392-2A48-4454-9BEA-034A6BF851D6}">
      <dsp:nvSpPr>
        <dsp:cNvPr id="0" name=""/>
        <dsp:cNvSpPr/>
      </dsp:nvSpPr>
      <dsp:spPr>
        <a:xfrm>
          <a:off x="6379" y="1201923"/>
          <a:ext cx="3555607" cy="20671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15" tIns="351215" rIns="351215" bIns="351215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Time-Touch-Take take pre-orders beginning in December. Visit our website at www.timetouchtake.com</a:t>
          </a:r>
        </a:p>
      </dsp:txBody>
      <dsp:txXfrm>
        <a:off x="6379" y="1201923"/>
        <a:ext cx="3555607" cy="2067112"/>
      </dsp:txXfrm>
    </dsp:sp>
    <dsp:sp modelId="{3EF0D66A-9243-4DC3-BE6F-D0F1F48E2DF7}">
      <dsp:nvSpPr>
        <dsp:cNvPr id="0" name=""/>
        <dsp:cNvSpPr/>
      </dsp:nvSpPr>
      <dsp:spPr>
        <a:xfrm>
          <a:off x="3669881" y="135241"/>
          <a:ext cx="3555607" cy="10666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72" tIns="280972" rIns="280972" bIns="28097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Contact</a:t>
          </a:r>
        </a:p>
      </dsp:txBody>
      <dsp:txXfrm>
        <a:off x="3669881" y="135241"/>
        <a:ext cx="3555607" cy="1066682"/>
      </dsp:txXfrm>
    </dsp:sp>
    <dsp:sp modelId="{3749D7E0-9995-4667-BA80-C0E7C9115DE1}">
      <dsp:nvSpPr>
        <dsp:cNvPr id="0" name=""/>
        <dsp:cNvSpPr/>
      </dsp:nvSpPr>
      <dsp:spPr>
        <a:xfrm>
          <a:off x="3669881" y="1201923"/>
          <a:ext cx="3555607" cy="20671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15" tIns="351215" rIns="351215" bIns="351215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 can be reached at timetouchtake@gmail.com</a:t>
          </a:r>
        </a:p>
      </dsp:txBody>
      <dsp:txXfrm>
        <a:off x="3669881" y="1201923"/>
        <a:ext cx="3555607" cy="2067112"/>
      </dsp:txXfrm>
    </dsp:sp>
    <dsp:sp modelId="{4A28EC55-044E-4D15-B57A-3058E2871AD3}">
      <dsp:nvSpPr>
        <dsp:cNvPr id="0" name=""/>
        <dsp:cNvSpPr/>
      </dsp:nvSpPr>
      <dsp:spPr>
        <a:xfrm>
          <a:off x="7333383" y="135241"/>
          <a:ext cx="3555607" cy="10666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72" tIns="280972" rIns="280972" bIns="28097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Quote</a:t>
          </a:r>
        </a:p>
      </dsp:txBody>
      <dsp:txXfrm>
        <a:off x="7333383" y="135241"/>
        <a:ext cx="3555607" cy="1066682"/>
      </dsp:txXfrm>
    </dsp:sp>
    <dsp:sp modelId="{0CE11519-7694-468A-9E38-8BCB469D4769}">
      <dsp:nvSpPr>
        <dsp:cNvPr id="0" name=""/>
        <dsp:cNvSpPr/>
      </dsp:nvSpPr>
      <dsp:spPr>
        <a:xfrm>
          <a:off x="7333383" y="1201923"/>
          <a:ext cx="3555607" cy="20671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15" tIns="351215" rIns="351215" bIns="351215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Quote: My mom is almost blind. She can no longer get the pills out of her pill box without dropping some. She can remember to take them but gets AM/PM mixed up.</a:t>
          </a:r>
        </a:p>
      </dsp:txBody>
      <dsp:txXfrm>
        <a:off x="7333383" y="1201923"/>
        <a:ext cx="3555607" cy="206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5450C9-30E0-4ACF-BDD1-092463FFFB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6ABAD-DFC6-41BB-AF76-77EBFA4568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9C79BF0D-A27E-4949-BA05-26DFC7FA342E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C7E56-E390-43F2-A87A-4A200501E4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FB9EB-179C-4409-A4AF-09861B235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85762803-C07A-499E-9504-8ED8734DA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6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7DC4AA30-155C-4903-9267-E3BBFB95FF41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2CB3F336-7DD2-47CF-A0F3-D1163B2A9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 you have a mother, grandmother or friend who is disable, elderly, blind and is unable to stay in their home due to medication errors. I had this, my brother-in-law Ronnie. He was in the hospital each month because of medication errors. He had not one, and I had to come up with a way for him to take his medication without errors. This is my reason for Time-Touch-Take.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3F336-7DD2-47CF-A0F3-D1163B2A9C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7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3F336-7DD2-47CF-A0F3-D1163B2A9C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9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3F336-7DD2-47CF-A0F3-D1163B2A9C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7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 of a system that is a: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3F336-7DD2-47CF-A0F3-D1163B2A9C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8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3F336-7DD2-47CF-A0F3-D1163B2A9C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3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6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2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52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642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5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8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28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39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43BBF-5896-492F-B293-DE44DE831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127" y="5095875"/>
            <a:ext cx="4991747" cy="1762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C4C36-9C93-4585-BF64-797C37947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49D11F-03B6-400D-94E7-177EEBC5C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921" y="6176266"/>
            <a:ext cx="4270159" cy="339247"/>
          </a:xfrm>
        </p:spPr>
        <p:txBody>
          <a:bodyPr>
            <a:noAutofit/>
          </a:bodyPr>
          <a:lstStyle>
            <a:lvl1pPr marL="0" indent="0" algn="ctr">
              <a:buNone/>
              <a:defRPr sz="2000" spc="1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C86F7-04B1-4F1F-B4FB-8A3C2793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940" y="5489855"/>
            <a:ext cx="4270248" cy="64008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cap="all" baseline="0">
                <a:ln w="19050">
                  <a:solidFill>
                    <a:schemeClr val="accent6"/>
                  </a:solidFill>
                </a:ln>
                <a:noFill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6806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760CB-267C-4B96-8D93-EA775230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8915-ABFD-4CAE-AC61-1E1B2B1C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7218A-692D-4EB0-817E-60AFD432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5A4AB60-E1AB-4239-BFC7-C10A235B1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0899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3300DCB-9114-4ADF-8664-EFDD2C7A6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321396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69E913-93AE-4878-BA45-C2A83F5AC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683183"/>
            <a:ext cx="3281555" cy="1067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F306DC8-5642-4A13-B67A-9BF5A74DB8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303679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C0CA179-9852-4BA8-8E7D-8C5F43775E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5159" y="2715236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51735A5-9931-4467-9BBD-D622219F3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5159" y="2335733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467CBB-A84A-4371-9C2F-3BD718122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5159" y="4697520"/>
            <a:ext cx="3281555" cy="1067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96B9F0-428C-454F-A050-D0D8E87142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5159" y="4318016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BEB11F1-0872-4500-8CBB-63D9F6BB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9832" y="2715236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D1E8BAA-941F-4D25-92A6-7E9A2C366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832" y="2335733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7E5E59-1A85-4D6C-9DFC-E288DD5ABE98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B2D7D-08A6-4C69-B43C-2288E5BBD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58420"/>
            <a:ext cx="6408851" cy="66596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67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17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FB566-AB0F-4A84-A379-5B7A132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B01EE-E344-461A-85A0-3AA7F83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9A25E-2DC1-49B1-A962-EFCDB81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48D9ED-15C8-4EA0-B95F-CFD1BAF0A5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75743"/>
            <a:ext cx="6475268" cy="5915532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EF9385-3B06-4216-9420-A91190C6B7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419" y="1125633"/>
            <a:ext cx="2937452" cy="1192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1ADD07-F155-4B1F-B204-2284F699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19" y="746129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9012F5-57FB-4F6F-8FF8-DBA65EC1EF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19" y="4716842"/>
            <a:ext cx="2937452" cy="11066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8E7E45-85D4-40EE-836F-76055F0F8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1419" y="4337338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315DB3C-D2E4-4310-8A18-71457CBD7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1419" y="2964253"/>
            <a:ext cx="2937452" cy="11066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BA9F3-328C-4BAE-A2E1-0FBFE3A47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1419" y="2584749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7365-7137-471F-BFE9-2F6C36293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914546" y="3092260"/>
            <a:ext cx="5719734" cy="682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14388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A6EC546-1FDF-48B1-BB0F-4069A4AF6B46}"/>
              </a:ext>
            </a:extLst>
          </p:cNvPr>
          <p:cNvSpPr/>
          <p:nvPr userDrawn="1"/>
        </p:nvSpPr>
        <p:spPr>
          <a:xfrm rot="5400000">
            <a:off x="1338026" y="-868210"/>
            <a:ext cx="972645" cy="3647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787A3-6FE4-43A8-B38B-0F6A2EF1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E0A1E-0F1E-4FFE-B209-3D967919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99867-6933-40F9-BEA0-F30FA697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0E72126-EBC8-4AA7-AA53-38A15FDEC6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44CA5E4-4215-49A0-86F5-2C4847D87E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35C1917-DDF3-4A5B-AEB9-E0FBD98EC5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0FF36A3-BF35-4A36-ADAB-547CA8CAE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BE85149-0E6D-4CDC-82B6-EF6894D9C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6E8B6B5-41D1-4EC9-84EF-1989A504B7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F13F401-A13F-4EF3-88FC-D517D7F7B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4639D5D-D529-4EF5-9EF8-8C9B3715A2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5E22B01-C64B-4A03-9118-68BCAECC32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4BA50FF-5CC3-4F90-9AA6-5942DF634B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B3EEE7C-67C5-49ED-A602-F8E162B21A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E91B34F-5506-49A1-8594-9259C64066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A7D7592-A438-4BE7-82A5-188EF3B702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0F1DE9A-9607-4D77-B1CA-EA7A15A4C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FE726AB2-7D79-4CF4-ACA3-327A065CAA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07991841-3C5D-4E23-ACEF-AC0C7BA286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E827F407-DC92-4E39-85F3-56B3405B23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ADBEC4B1-A92B-4923-B3C2-44570B971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32CD6E05-4E76-4ADF-9FC8-4321B2B9600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D40BE94-38F8-48B0-9A42-DA1A419750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CFECD0B-5901-4EBC-92AA-3DE8CD1132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173BBB1-992E-4C62-B6EF-38E5859DA7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83639117-6091-4743-897D-3E5F4468CC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B7A64542-4E5B-4701-845E-5101F87E11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0F74B4EA-4966-4ABC-8DFD-01157881B81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20679"/>
            <a:ext cx="1021001" cy="5017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D7536456-E749-466F-8EFA-F33D82812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18755"/>
            <a:ext cx="1021001" cy="5017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A6C85040-3D7A-4FD1-B96E-3ED7383676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66941C8-0858-4060-8F85-A63D40D0587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B66D6339-390D-45A7-BBF7-ADB8D6A01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89C25EC2-6755-441D-BD59-204C60EFD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5AA552AB-DFEE-4CE4-9596-F63F557FD4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8AA79F31-661A-42DB-97E9-B3633BF662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1E1E5-ACAD-4ED5-AAF2-539AF0733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1808"/>
            <a:ext cx="10515600" cy="6619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1998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0A3F71-78A0-4742-B701-4A1489F5A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69108"/>
            <a:ext cx="4243755" cy="2077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B7E97A-4B46-429D-80E3-5A2E689EFA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75" y="466724"/>
            <a:ext cx="9191625" cy="6391275"/>
          </a:xfrm>
          <a:custGeom>
            <a:avLst/>
            <a:gdLst>
              <a:gd name="connsiteX0" fmla="*/ 0 w 9191625"/>
              <a:gd name="connsiteY0" fmla="*/ 0 h 6391275"/>
              <a:gd name="connsiteX1" fmla="*/ 9191625 w 9191625"/>
              <a:gd name="connsiteY1" fmla="*/ 0 h 6391275"/>
              <a:gd name="connsiteX2" fmla="*/ 9191625 w 9191625"/>
              <a:gd name="connsiteY2" fmla="*/ 6391275 h 6391275"/>
              <a:gd name="connsiteX3" fmla="*/ 0 w 9191625"/>
              <a:gd name="connsiteY3" fmla="*/ 6391275 h 6391275"/>
              <a:gd name="connsiteX4" fmla="*/ 0 w 9191625"/>
              <a:gd name="connsiteY4" fmla="*/ 4779506 h 6391275"/>
              <a:gd name="connsiteX5" fmla="*/ 1243380 w 9191625"/>
              <a:gd name="connsiteY5" fmla="*/ 4779506 h 6391275"/>
              <a:gd name="connsiteX6" fmla="*/ 1243380 w 9191625"/>
              <a:gd name="connsiteY6" fmla="*/ 2702384 h 6391275"/>
              <a:gd name="connsiteX7" fmla="*/ 0 w 9191625"/>
              <a:gd name="connsiteY7" fmla="*/ 2702384 h 639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1625" h="6391275">
                <a:moveTo>
                  <a:pt x="0" y="0"/>
                </a:moveTo>
                <a:lnTo>
                  <a:pt x="9191625" y="0"/>
                </a:lnTo>
                <a:lnTo>
                  <a:pt x="9191625" y="6391275"/>
                </a:lnTo>
                <a:lnTo>
                  <a:pt x="0" y="6391275"/>
                </a:lnTo>
                <a:lnTo>
                  <a:pt x="0" y="4779506"/>
                </a:lnTo>
                <a:lnTo>
                  <a:pt x="1243380" y="4779506"/>
                </a:lnTo>
                <a:lnTo>
                  <a:pt x="1243380" y="2702384"/>
                </a:lnTo>
                <a:lnTo>
                  <a:pt x="0" y="27023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9D5F7-4F29-467D-8261-4E07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6787-293A-4CC2-A2D2-E2881CC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1C36F-4448-4279-8552-28C42EC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CB8AC8A-361C-4A01-AEB1-112BEAC48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133" y="3384898"/>
            <a:ext cx="3519487" cy="1588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47092-EAA4-4108-A528-108AD1F96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518" y="2211168"/>
            <a:ext cx="5829300" cy="662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000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FABFC7-4108-49F4-A75A-5AB472AA2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47139"/>
            <a:ext cx="12192000" cy="11637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62CB3A-11BC-4C5C-B53D-B965CFA2B6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EBBDF-3A3F-40FD-9752-1D92BFAD1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38" y="3001020"/>
            <a:ext cx="8412524" cy="938559"/>
          </a:xfrm>
        </p:spPr>
        <p:txBody>
          <a:bodyPr/>
          <a:lstStyle>
            <a:lvl1pPr algn="ctr">
              <a:defRPr sz="5000" spc="100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2329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8D0226-3AB8-4591-90BD-C0E6D9A30301}"/>
              </a:ext>
            </a:extLst>
          </p:cNvPr>
          <p:cNvSpPr/>
          <p:nvPr userDrawn="1"/>
        </p:nvSpPr>
        <p:spPr>
          <a:xfrm>
            <a:off x="1780309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2CA40-DF7D-4358-831F-BC9B8960CBDB}"/>
              </a:ext>
            </a:extLst>
          </p:cNvPr>
          <p:cNvSpPr/>
          <p:nvPr userDrawn="1"/>
        </p:nvSpPr>
        <p:spPr>
          <a:xfrm>
            <a:off x="4979555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A6E6-C76B-400D-9A19-F1B09AD38A3E}"/>
              </a:ext>
            </a:extLst>
          </p:cNvPr>
          <p:cNvSpPr/>
          <p:nvPr userDrawn="1"/>
        </p:nvSpPr>
        <p:spPr>
          <a:xfrm>
            <a:off x="8153400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67140AA-40F5-4101-B5AA-DDCDA4906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3428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966AA58-3FAC-4126-8C63-16F104203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7899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30FA7-46C5-4651-8ED7-21284AF01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2674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C698088-82D8-4D90-AE73-66B661DFC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145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3FF934E-D2F5-409F-B4EB-CD316340BF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920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E006825-EBAA-451B-AD52-683B7109D5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0990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044D0E17-B284-4856-BBDB-FFF2EBAB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56B7B285-9E5D-48DB-B740-3FDA433F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>
            <a:noAutofit/>
          </a:bodyPr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3D1A241-8F30-495A-8B68-B8A5CAA1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931C97-3E53-4030-A6E5-50E4DF9A1C34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F8C40A-9F2A-4E97-956E-E8A1BFB94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71808"/>
            <a:ext cx="6408851" cy="63919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4192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1A5FC-3F83-4927-88B5-5BCBA3EA68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33860" y="466725"/>
            <a:ext cx="4858139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EE9FB-42C5-4A09-A4FE-4DDE8CF9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8DFF-BE58-419E-A8E1-FD942815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A919-F912-4129-B930-D8A078A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EA9B97-0004-4411-ABB4-A27F463B8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045" y="2387634"/>
            <a:ext cx="2824355" cy="33928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D60F60-B501-479A-A75A-8FD1F9796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45" y="1804968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170FD0E-EBE1-4417-BC9D-4CD5F92BF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452" y="2385650"/>
            <a:ext cx="2824355" cy="33928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7738676-CB36-4BE1-A9C9-0215DEEECB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452" y="1802984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38544-38E0-4456-B973-6058B9961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8"/>
            <a:ext cx="6041907" cy="6391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0086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3F335-C36A-4214-BC97-BB4C9721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CBA95-53AF-4D84-851A-58323862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8AEEC-9F28-4200-B5D7-453E32B3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9967FE-B330-4703-9D6E-CC40B84B1030}"/>
              </a:ext>
            </a:extLst>
          </p:cNvPr>
          <p:cNvCxnSpPr>
            <a:cxnSpLocks/>
          </p:cNvCxnSpPr>
          <p:nvPr userDrawn="1"/>
        </p:nvCxnSpPr>
        <p:spPr>
          <a:xfrm>
            <a:off x="6150567" y="2200739"/>
            <a:ext cx="0" cy="34699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BC0FBFA-8000-40C6-8EF3-D30A0A48CBC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45167" y="3935702"/>
            <a:ext cx="71016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DCC767D-316F-42DA-9712-29C185B762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8036" y="1767731"/>
            <a:ext cx="1706966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DC3AF654-39ED-4B70-9A85-34D9DC793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8035" y="5683895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0B0DF9-E558-439A-9B7D-4C600008B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792884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6BB9DF13-A501-4465-8844-F8ADFE8BE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6834" y="3792884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D23EF573-9496-4229-ABB9-B58C44168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5000" y="2740969"/>
            <a:ext cx="1929792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6C96D231-4BEB-47C0-BC89-3D69A5E0DD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9358" y="4263233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18B3BFCC-5202-4CF7-8748-EA1165299B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45805" y="5001059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0F78A8C0-E488-4B82-A881-BAF70EF526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8224" y="4328700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9CBF7863-921B-428D-857E-AC4D195E88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4942" y="4956195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3818CA49-6F16-4527-9CE5-335D522EC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6547" y="2870279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8460B-1230-475A-839A-BB0365A3D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7"/>
            <a:ext cx="10629597" cy="6458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38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FB87B-D4AD-42B4-8993-D5BD0311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DA0E7-08C2-442E-A8B3-F1218B69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842E0-2E48-4C5C-9EC5-429BF2D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3808EC-BC22-46D4-895E-0A67F6EE1907}"/>
              </a:ext>
            </a:extLst>
          </p:cNvPr>
          <p:cNvSpPr/>
          <p:nvPr userDrawn="1"/>
        </p:nvSpPr>
        <p:spPr>
          <a:xfrm>
            <a:off x="9393543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83E2FE-F5EA-4C43-BC5B-23330B11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333552" y="3930709"/>
            <a:ext cx="3975244" cy="9965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78592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0F7723-F5B1-4A97-921F-93E42B12D62B}"/>
              </a:ext>
            </a:extLst>
          </p:cNvPr>
          <p:cNvSpPr/>
          <p:nvPr userDrawn="1"/>
        </p:nvSpPr>
        <p:spPr>
          <a:xfrm>
            <a:off x="4659086" y="0"/>
            <a:ext cx="7532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70FDF-6533-4E3F-94A4-2548DA2F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B69DE-3108-4A10-8EDD-EC2EF3F5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B337B-1B07-4B9D-9563-C5E433F8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A44B00A-A50E-49C2-AE8C-E243734442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1913" y="671944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0A1A7F-BD7F-4CB8-A8BD-C7DDCD62C9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627" y="2426760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253CF9-87EA-4162-8CBD-63E10EBEB6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627" y="2801755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F099E8E6-E766-4B5B-8E98-7D92E8F91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38065" y="671944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3AC6007-1F43-4D93-842F-2E1F01D19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779" y="2426197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5EC4308-1195-47F4-A415-8637701ADF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779" y="2801192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E583185-DBE3-45E6-B367-B88C50A91C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1913" y="3494316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0B472BE4-F051-416A-AFCF-53E847C3E5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627" y="5249132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F4A7512-D4D0-4D2E-A300-C5EE0AC2EC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94627" y="5624127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7CBE80F1-F6E2-416E-9F4A-EBE15E0F94A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38065" y="3494316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9A76D07-863C-4818-9D9C-99B8F83B8F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0779" y="5248569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822CAEC7-C513-41B6-9F77-3D5481F849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0779" y="5623564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03895-E987-4148-AB13-798D65CB7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2238083" y="2746661"/>
            <a:ext cx="4907372" cy="10761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89745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64182B-9BBA-4B44-BC53-045107E9371D}"/>
              </a:ext>
            </a:extLst>
          </p:cNvPr>
          <p:cNvSpPr/>
          <p:nvPr userDrawn="1"/>
        </p:nvSpPr>
        <p:spPr>
          <a:xfrm>
            <a:off x="2754086" y="0"/>
            <a:ext cx="9437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A1795-FD62-4E99-989E-A14C057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5EE35-717E-4E9F-A75B-366341B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06A6-DC50-4DDF-8621-3D530D5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DE112EE-5EA4-49AF-8AF9-754D30C144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45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3210BF0-55FD-4D41-9458-4492BAD2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495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739369F-4EDD-4B19-8395-084759667B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495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72E3657-9D29-484E-819B-67EA4ADC47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5879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E59867B-1A93-4A9B-9C2E-AE7B5FCF5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29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90192BD-CD3C-44D3-9A9A-8782B80F76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529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E378BE-4D71-48F2-BA16-CCF8158EF7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913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0F28DC9-C26A-4D42-8BFA-540BB696E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7563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642AD6D-085C-424D-B340-7731A4F95D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7563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9CD02B3D-3B05-4CE4-98EF-4772E813751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59471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58AF150-35C5-4E99-97F8-798A80E52A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75977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02EB253-A55A-4EC6-A5A8-ABACCF75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75977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1A02BB49-28DB-48E5-8959-D36C984030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75845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C6BE33-794C-464D-886A-DB31DC137B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7495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1088B84-C9AE-4E0F-BE0B-7691872F78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95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EC807298-9742-4D0C-86D4-A25C5ED3069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85879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B94081A-B2B7-439C-B7CA-91A63FB88D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529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75898E2-098E-4BDE-8BA8-C1D0755D7E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7529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B78526-379C-43C5-ABE7-2F184FC309A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95913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AA9378E-4336-4D84-9033-052E57D547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63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AF0D6AA-392E-489E-8457-370F653057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563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515D701A-667D-41D8-B25B-72B088C7E9E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059471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D0AB2C67-89B8-459B-BB18-3655BA5AB3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75977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88DB254D-C387-4A49-A475-DA300A7131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75977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C00339E-E516-47A3-98FD-790448864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332219" y="2746661"/>
            <a:ext cx="4907372" cy="10761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1011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17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16B3E-BF5D-4CBE-AA15-FEAD2B0B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6F15C-2031-4B28-91FF-8532EFEE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47681-AA55-4F94-8741-812FB362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B5880F-F841-4DE6-B266-C373510AF249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88B7164-58B7-4BB5-998B-0E7F664D92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62550" y="3063183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B6F5B2-F117-4AD5-9C54-96006D152F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226739" y="3063183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60636773-D205-448C-8DD8-8BBC3AFC25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857430" y="3063181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CD4F0A7-B003-44EA-AD28-A4B13CCE89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520742" y="3063180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EEA233-6913-4525-8B47-39C2814EE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18C63E6-2425-4D8D-99C9-99B35F978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EB3CF35-C4EC-42DA-B265-89015DF035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6069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1B05A3F-5647-4FA8-AAB1-0438B6F6D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6069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67059F7A-88D8-4E2F-A6F4-6CF5F194D5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1909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CB25228C-31FC-4E25-80B1-8FAD0909BE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1909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E3BCA350-B685-4ADC-9FC8-2318072976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04516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75319BC-EF3B-4B55-9663-E04ED5DBC8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04516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E10C144-C9A1-43BD-9C8A-183A065E2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694" y="658420"/>
            <a:ext cx="3472731" cy="66596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6022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02A0C2-BC21-4E10-B50C-353B8CBD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985" y="1057275"/>
            <a:ext cx="6015990" cy="3457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548780-9B3B-47BB-AA7B-928FA50A6A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57275"/>
            <a:ext cx="12191999" cy="5295900"/>
          </a:xfrm>
          <a:custGeom>
            <a:avLst/>
            <a:gdLst>
              <a:gd name="connsiteX0" fmla="*/ 0 w 12191999"/>
              <a:gd name="connsiteY0" fmla="*/ 0 h 5295900"/>
              <a:gd name="connsiteX1" fmla="*/ 514985 w 12191999"/>
              <a:gd name="connsiteY1" fmla="*/ 0 h 5295900"/>
              <a:gd name="connsiteX2" fmla="*/ 514985 w 12191999"/>
              <a:gd name="connsiteY2" fmla="*/ 3457576 h 5295900"/>
              <a:gd name="connsiteX3" fmla="*/ 6530975 w 12191999"/>
              <a:gd name="connsiteY3" fmla="*/ 3457576 h 5295900"/>
              <a:gd name="connsiteX4" fmla="*/ 6530975 w 12191999"/>
              <a:gd name="connsiteY4" fmla="*/ 0 h 5295900"/>
              <a:gd name="connsiteX5" fmla="*/ 12191999 w 12191999"/>
              <a:gd name="connsiteY5" fmla="*/ 0 h 5295900"/>
              <a:gd name="connsiteX6" fmla="*/ 12191999 w 12191999"/>
              <a:gd name="connsiteY6" fmla="*/ 5295900 h 5295900"/>
              <a:gd name="connsiteX7" fmla="*/ 0 w 12191999"/>
              <a:gd name="connsiteY7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5295900">
                <a:moveTo>
                  <a:pt x="0" y="0"/>
                </a:moveTo>
                <a:lnTo>
                  <a:pt x="514985" y="0"/>
                </a:lnTo>
                <a:lnTo>
                  <a:pt x="514985" y="3457576"/>
                </a:lnTo>
                <a:lnTo>
                  <a:pt x="6530975" y="3457576"/>
                </a:lnTo>
                <a:lnTo>
                  <a:pt x="6530975" y="0"/>
                </a:lnTo>
                <a:lnTo>
                  <a:pt x="12191999" y="0"/>
                </a:lnTo>
                <a:lnTo>
                  <a:pt x="12191999" y="5295900"/>
                </a:lnTo>
                <a:lnTo>
                  <a:pt x="0" y="5295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958E2-130A-401C-B53D-DCC7696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78FE4-D7D1-40CE-9190-C68702F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C4996-95A4-4EC0-BF6E-7C2FACB7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332CD16-89CC-43FA-B7BF-06786B4648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354" y="1547271"/>
            <a:ext cx="5172932" cy="25812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7734DB-D9FF-4945-91EF-DB146D834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2250" y="762308"/>
            <a:ext cx="5783657" cy="6659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9699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1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2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4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0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6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70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90" r:id="rId19"/>
    <p:sldLayoutId id="2147483694" r:id="rId20"/>
    <p:sldLayoutId id="2147483697" r:id="rId21"/>
    <p:sldLayoutId id="2147483654" r:id="rId22"/>
    <p:sldLayoutId id="2147483655" r:id="rId23"/>
    <p:sldLayoutId id="2147483658" r:id="rId24"/>
    <p:sldLayoutId id="2147483659" r:id="rId25"/>
    <p:sldLayoutId id="2147483660" r:id="rId26"/>
    <p:sldLayoutId id="2147483664" r:id="rId27"/>
    <p:sldLayoutId id="2147483665" r:id="rId28"/>
    <p:sldLayoutId id="2147483666" r:id="rId29"/>
    <p:sldLayoutId id="2147483667" r:id="rId30"/>
    <p:sldLayoutId id="2147483668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cid:DC9CCC6D-256B-4711-B73C-72C3E5B90751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census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9020275-58F0-4491-8E8A-0A2AD5ED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>
                <a:solidFill>
                  <a:srgbClr val="EBEBEB"/>
                </a:solidFill>
              </a:rPr>
              <a:t>Time-Touch-Take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1A5B04-2A0C-49EF-AC0E-822E3C090B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3137" y="4588329"/>
            <a:ext cx="3571163" cy="1621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Dr. Barbara Coatney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36FD2-96E7-84B9-26CE-11F0D275B4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190" r="4329"/>
          <a:stretch/>
        </p:blipFill>
        <p:spPr>
          <a:xfrm>
            <a:off x="-12195" y="10"/>
            <a:ext cx="4044430" cy="6857990"/>
          </a:xfrm>
          <a:prstGeom prst="rect">
            <a:avLst/>
          </a:prstGeom>
        </p:spPr>
      </p:pic>
      <p:sp>
        <p:nvSpPr>
          <p:cNvPr id="9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DC9CCC6D-256B-4711-B73C-72C3E5B90751">
            <a:extLst>
              <a:ext uri="{FF2B5EF4-FFF2-40B4-BE49-F238E27FC236}">
                <a16:creationId xmlns:a16="http://schemas.microsoft.com/office/drawing/2014/main" id="{24E187B0-34D7-DE0A-982B-C466D7344B50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r="16763"/>
          <a:stretch>
            <a:fillRect/>
          </a:stretch>
        </p:blipFill>
        <p:spPr bwMode="auto">
          <a:xfrm>
            <a:off x="4032235" y="10"/>
            <a:ext cx="3727707" cy="6857991"/>
          </a:xfrm>
          <a:custGeom>
            <a:avLst/>
            <a:gdLst/>
            <a:ahLst/>
            <a:cxnLst/>
            <a:rect l="l" t="t" r="r" b="b"/>
            <a:pathLst>
              <a:path w="3727705" h="6858001">
                <a:moveTo>
                  <a:pt x="2382990" y="0"/>
                </a:moveTo>
                <a:lnTo>
                  <a:pt x="3726528" y="0"/>
                </a:lnTo>
                <a:lnTo>
                  <a:pt x="3701483" y="155677"/>
                </a:lnTo>
                <a:lnTo>
                  <a:pt x="3677614" y="310668"/>
                </a:lnTo>
                <a:lnTo>
                  <a:pt x="3654250" y="466344"/>
                </a:lnTo>
                <a:lnTo>
                  <a:pt x="3634247" y="622707"/>
                </a:lnTo>
                <a:lnTo>
                  <a:pt x="3614076" y="778383"/>
                </a:lnTo>
                <a:lnTo>
                  <a:pt x="3595250" y="934746"/>
                </a:lnTo>
                <a:lnTo>
                  <a:pt x="3579114" y="1089051"/>
                </a:lnTo>
                <a:lnTo>
                  <a:pt x="3563818" y="1245413"/>
                </a:lnTo>
                <a:lnTo>
                  <a:pt x="3549866" y="1401090"/>
                </a:lnTo>
                <a:lnTo>
                  <a:pt x="3537764" y="1554023"/>
                </a:lnTo>
                <a:lnTo>
                  <a:pt x="3525661" y="1709014"/>
                </a:lnTo>
                <a:lnTo>
                  <a:pt x="3515576" y="1861947"/>
                </a:lnTo>
                <a:lnTo>
                  <a:pt x="3507676" y="2014881"/>
                </a:lnTo>
                <a:lnTo>
                  <a:pt x="3499439" y="2167128"/>
                </a:lnTo>
                <a:lnTo>
                  <a:pt x="3492548" y="2318004"/>
                </a:lnTo>
                <a:lnTo>
                  <a:pt x="3487673" y="2467509"/>
                </a:lnTo>
                <a:lnTo>
                  <a:pt x="3483471" y="2617013"/>
                </a:lnTo>
                <a:lnTo>
                  <a:pt x="3479437" y="2765146"/>
                </a:lnTo>
                <a:lnTo>
                  <a:pt x="3477588" y="2911221"/>
                </a:lnTo>
                <a:lnTo>
                  <a:pt x="3475571" y="3057297"/>
                </a:lnTo>
                <a:lnTo>
                  <a:pt x="3474562" y="3201315"/>
                </a:lnTo>
                <a:lnTo>
                  <a:pt x="3475571" y="3343961"/>
                </a:lnTo>
                <a:lnTo>
                  <a:pt x="3475571" y="3485236"/>
                </a:lnTo>
                <a:lnTo>
                  <a:pt x="3477588" y="3625139"/>
                </a:lnTo>
                <a:lnTo>
                  <a:pt x="3480613" y="3762299"/>
                </a:lnTo>
                <a:lnTo>
                  <a:pt x="3483471" y="3898087"/>
                </a:lnTo>
                <a:lnTo>
                  <a:pt x="3486665" y="4031133"/>
                </a:lnTo>
                <a:lnTo>
                  <a:pt x="3491539" y="4163492"/>
                </a:lnTo>
                <a:lnTo>
                  <a:pt x="3496750" y="4293793"/>
                </a:lnTo>
                <a:lnTo>
                  <a:pt x="3501456" y="4421352"/>
                </a:lnTo>
                <a:lnTo>
                  <a:pt x="3514736" y="4670298"/>
                </a:lnTo>
                <a:lnTo>
                  <a:pt x="3528855" y="4908956"/>
                </a:lnTo>
                <a:lnTo>
                  <a:pt x="3543647" y="5138013"/>
                </a:lnTo>
                <a:lnTo>
                  <a:pt x="3559952" y="5354726"/>
                </a:lnTo>
                <a:lnTo>
                  <a:pt x="3576929" y="5561838"/>
                </a:lnTo>
                <a:lnTo>
                  <a:pt x="3595250" y="5753862"/>
                </a:lnTo>
                <a:lnTo>
                  <a:pt x="3613236" y="5934227"/>
                </a:lnTo>
                <a:lnTo>
                  <a:pt x="3631221" y="6100191"/>
                </a:lnTo>
                <a:lnTo>
                  <a:pt x="3648198" y="6252438"/>
                </a:lnTo>
                <a:lnTo>
                  <a:pt x="3664335" y="6387541"/>
                </a:lnTo>
                <a:lnTo>
                  <a:pt x="3679631" y="6509613"/>
                </a:lnTo>
                <a:lnTo>
                  <a:pt x="3692406" y="6612483"/>
                </a:lnTo>
                <a:lnTo>
                  <a:pt x="3704508" y="6698894"/>
                </a:lnTo>
                <a:lnTo>
                  <a:pt x="3721822" y="6817538"/>
                </a:lnTo>
                <a:lnTo>
                  <a:pt x="3727705" y="6858000"/>
                </a:lnTo>
                <a:lnTo>
                  <a:pt x="2822351" y="6858000"/>
                </a:lnTo>
                <a:lnTo>
                  <a:pt x="2822351" y="6858001"/>
                </a:lnTo>
                <a:lnTo>
                  <a:pt x="0" y="6858001"/>
                </a:lnTo>
                <a:lnTo>
                  <a:pt x="0" y="1"/>
                </a:lnTo>
                <a:lnTo>
                  <a:pt x="238299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1EB2C10-4ABF-2AEF-79BE-1AACFCAF7270}"/>
              </a:ext>
            </a:extLst>
          </p:cNvPr>
          <p:cNvSpPr txBox="1">
            <a:spLocks/>
          </p:cNvSpPr>
          <p:nvPr/>
        </p:nvSpPr>
        <p:spPr>
          <a:xfrm>
            <a:off x="619125" y="6191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786D9C-7DBF-3F59-30DF-3E3DA3CB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Research tells us that!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516AE4-453A-E3DE-FEDB-66B7C39B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860B6F-2FE3-4DE6-9496-980E987E746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6" name="Freeform: Shape 20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04345-40BB-310B-70F5-F97A8AD4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1">
                    <a:alpha val="60000"/>
                  </a:schemeClr>
                </a:solidFill>
              </a:rPr>
              <a:t>"C:\Users\Dr. Barbara Coatney\Desktop\TTTLogo.PNG"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EA497-6FFD-DCA9-9E7A-A990FFD20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4" y="2552995"/>
            <a:ext cx="5451627" cy="3652589"/>
          </a:xfrm>
          <a:prstGeom prst="rect">
            <a:avLst/>
          </a:prstGeom>
          <a:effectLst/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15DCDF-F65B-C48C-385E-8424723E8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089" y="2548281"/>
            <a:ext cx="5122606" cy="3658689"/>
          </a:xfrm>
        </p:spPr>
        <p:txBody>
          <a:bodyPr>
            <a:normAutofit/>
          </a:bodyPr>
          <a:lstStyle/>
          <a:p>
            <a:r>
              <a:rPr lang="en-US"/>
              <a:t>5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4.1 Million 65 +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www.uscensus.gov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 out of 3  use prescription drugs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Take 4-5 prescription drugs a day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Fill 12/17 prescriptions a year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6385E-D4AA-F59A-FCAE-C9DC223E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2534" y="6355080"/>
            <a:ext cx="2281766" cy="304799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77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07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74" name="Picture 207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76" name="Oval 207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78" name="Picture 207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80" name="Picture 207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82" name="Rectangle 208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itle 110">
            <a:extLst>
              <a:ext uri="{FF2B5EF4-FFF2-40B4-BE49-F238E27FC236}">
                <a16:creationId xmlns:a16="http://schemas.microsoft.com/office/drawing/2014/main" id="{27400555-FDF0-4051-BE1D-9F175795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i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Problem?</a:t>
            </a:r>
          </a:p>
        </p:txBody>
      </p:sp>
      <p:sp>
        <p:nvSpPr>
          <p:cNvPr id="208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88" name="Freeform: Shape 2087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5371B21-0318-DADF-C02F-A4DF32EB9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3" r="8621" b="-1"/>
          <a:stretch/>
        </p:blipFill>
        <p:spPr bwMode="auto">
          <a:xfrm>
            <a:off x="6130816" y="647698"/>
            <a:ext cx="5376241" cy="5562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0" name="Rectangle 2089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BB833D39-612C-4855-AA0C-F37FEF7399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Font typeface="Wingdings 3" charset="2"/>
              <a:buChar char=""/>
            </a:pPr>
            <a:r>
              <a:rPr lang="en-US" sz="2800" dirty="0">
                <a:solidFill>
                  <a:srgbClr val="EBEBEB"/>
                </a:solidFill>
                <a:latin typeface="+mj-lt"/>
              </a:rPr>
              <a:t>Limited Dexterity</a:t>
            </a:r>
          </a:p>
          <a:p>
            <a:pPr>
              <a:spcBef>
                <a:spcPts val="1000"/>
              </a:spcBef>
              <a:buFont typeface="Wingdings 3" charset="2"/>
              <a:buChar char=""/>
            </a:pPr>
            <a:r>
              <a:rPr lang="en-US" sz="2800" dirty="0">
                <a:solidFill>
                  <a:srgbClr val="EBEBEB"/>
                </a:solidFill>
                <a:latin typeface="+mj-lt"/>
              </a:rPr>
              <a:t>Hard to distinguish     Pills</a:t>
            </a:r>
          </a:p>
          <a:p>
            <a:pPr>
              <a:spcBef>
                <a:spcPts val="1000"/>
              </a:spcBef>
              <a:buFont typeface="Wingdings 3" charset="2"/>
              <a:buChar char=""/>
            </a:pPr>
            <a:r>
              <a:rPr lang="en-US" sz="2800" dirty="0">
                <a:solidFill>
                  <a:srgbClr val="EBEBEB"/>
                </a:solidFill>
                <a:latin typeface="+mj-lt"/>
              </a:rPr>
              <a:t>Pills are small </a:t>
            </a:r>
          </a:p>
          <a:p>
            <a:pPr>
              <a:spcBef>
                <a:spcPts val="1000"/>
              </a:spcBef>
              <a:buFont typeface="Wingdings 3" charset="2"/>
              <a:buChar char=""/>
            </a:pPr>
            <a:r>
              <a:rPr lang="en-US" sz="2800" dirty="0">
                <a:solidFill>
                  <a:srgbClr val="EBEBEB"/>
                </a:solidFill>
                <a:latin typeface="+mj-lt"/>
              </a:rPr>
              <a:t>Doctors have limited time. </a:t>
            </a:r>
          </a:p>
          <a:p>
            <a:pPr>
              <a:spcBef>
                <a:spcPts val="1000"/>
              </a:spcBef>
              <a:buFont typeface="Wingdings 3" charset="2"/>
              <a:buChar char=""/>
            </a:pPr>
            <a:endParaRPr lang="en-US" dirty="0">
              <a:solidFill>
                <a:srgbClr val="EBEBEB"/>
              </a:solidFill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E4C98-8D28-4E84-B804-8E35BF3E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+mn-cs"/>
              </a:rPr>
              <a:t>"C:\Users\Dr. Barbara Coatney\Desktop\TTTLogo.PNG"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0F0A4-6769-48B4-D1A4-583C3414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8C52C-A33A-F4F7-5AC3-A38D187C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19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How useful is this device?</a:t>
            </a:r>
          </a:p>
        </p:txBody>
      </p:sp>
      <p:sp>
        <p:nvSpPr>
          <p:cNvPr id="52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03035B6-BB2A-DDFA-05EC-E662A3B5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BF860B6F-2FE3-4DE6-9496-980E987E7466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148DF4EB-0F16-98A9-C5B5-38020D23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6277601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"C:\Users\Dr. Barbara Coatney\Desktop\TTTLogo.PNG"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6FE88A72-9438-13EC-F714-6459DD2A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4068" y="6355080"/>
            <a:ext cx="2290232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/>
            <a:endParaRPr lang="en-US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27574" y="17191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43854" y="1363771"/>
            <a:ext cx="6270662" cy="4129993"/>
            <a:chOff x="2146932" y="1277209"/>
            <a:chExt cx="7894960" cy="5199792"/>
          </a:xfrm>
        </p:grpSpPr>
        <p:grpSp>
          <p:nvGrpSpPr>
            <p:cNvPr id="2" name="Group 34"/>
            <p:cNvGrpSpPr/>
            <p:nvPr/>
          </p:nvGrpSpPr>
          <p:grpSpPr>
            <a:xfrm>
              <a:off x="3876136" y="2096214"/>
              <a:ext cx="4377443" cy="3612484"/>
              <a:chOff x="3681334" y="1901045"/>
              <a:chExt cx="4377443" cy="3612484"/>
            </a:xfrm>
          </p:grpSpPr>
          <p:grpSp>
            <p:nvGrpSpPr>
              <p:cNvPr id="4" name="Group 32"/>
              <p:cNvGrpSpPr/>
              <p:nvPr/>
            </p:nvGrpSpPr>
            <p:grpSpPr>
              <a:xfrm>
                <a:off x="3732212" y="1949970"/>
                <a:ext cx="4267200" cy="3505200"/>
                <a:chOff x="3732212" y="1949970"/>
                <a:chExt cx="4267200" cy="35052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6323012" y="1949970"/>
                  <a:ext cx="1676400" cy="3505200"/>
                  <a:chOff x="6323012" y="1752600"/>
                  <a:chExt cx="1676400" cy="3505200"/>
                </a:xfrm>
              </p:grpSpPr>
              <p:sp>
                <p:nvSpPr>
                  <p:cNvPr id="10" name="Arc 9"/>
                  <p:cNvSpPr/>
                  <p:nvPr/>
                </p:nvSpPr>
                <p:spPr>
                  <a:xfrm>
                    <a:off x="6323012" y="1752600"/>
                    <a:ext cx="1676400" cy="1676400"/>
                  </a:xfrm>
                  <a:prstGeom prst="arc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Arc 10"/>
                  <p:cNvSpPr/>
                  <p:nvPr/>
                </p:nvSpPr>
                <p:spPr>
                  <a:xfrm flipV="1">
                    <a:off x="6323012" y="3581400"/>
                    <a:ext cx="1676400" cy="1676400"/>
                  </a:xfrm>
                  <a:prstGeom prst="arc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 flipH="1">
                  <a:off x="3732212" y="1949970"/>
                  <a:ext cx="1676400" cy="3505200"/>
                  <a:chOff x="6323012" y="1752600"/>
                  <a:chExt cx="1676400" cy="3505200"/>
                </a:xfrm>
              </p:grpSpPr>
              <p:sp>
                <p:nvSpPr>
                  <p:cNvPr id="14" name="Arc 13"/>
                  <p:cNvSpPr/>
                  <p:nvPr/>
                </p:nvSpPr>
                <p:spPr>
                  <a:xfrm>
                    <a:off x="6323012" y="1752600"/>
                    <a:ext cx="1676400" cy="1676400"/>
                  </a:xfrm>
                  <a:prstGeom prst="arc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Arc 14"/>
                  <p:cNvSpPr/>
                  <p:nvPr/>
                </p:nvSpPr>
                <p:spPr>
                  <a:xfrm flipV="1">
                    <a:off x="6323012" y="3581400"/>
                    <a:ext cx="1676400" cy="1676400"/>
                  </a:xfrm>
                  <a:prstGeom prst="arc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" name="Isosceles Triangle 15"/>
              <p:cNvSpPr/>
              <p:nvPr/>
            </p:nvSpPr>
            <p:spPr>
              <a:xfrm rot="10800000">
                <a:off x="7948332" y="2759951"/>
                <a:ext cx="110445" cy="95211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6200000">
                <a:off x="7077395" y="5410701"/>
                <a:ext cx="110445" cy="95211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3681334" y="4541001"/>
                <a:ext cx="110445" cy="95211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rot="5400000">
                <a:off x="4562795" y="1908662"/>
                <a:ext cx="110445" cy="95211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38"/>
            <p:cNvGrpSpPr/>
            <p:nvPr/>
          </p:nvGrpSpPr>
          <p:grpSpPr>
            <a:xfrm>
              <a:off x="2146932" y="1277209"/>
              <a:ext cx="7894960" cy="5199792"/>
              <a:chOff x="2146932" y="1082040"/>
              <a:chExt cx="7894960" cy="5199792"/>
            </a:xfrm>
            <a:scene3d>
              <a:camera prst="perspectiveFront" fov="1500000">
                <a:rot lat="1200000" lon="0" rev="0"/>
              </a:camera>
              <a:lightRig rig="balanced" dir="t">
                <a:rot lat="0" lon="0" rev="16200000"/>
              </a:lightRig>
            </a:scene3d>
          </p:grpSpPr>
          <p:sp>
            <p:nvSpPr>
              <p:cNvPr id="9" name="Rounded Rectangle 8"/>
              <p:cNvSpPr/>
              <p:nvPr/>
            </p:nvSpPr>
            <p:spPr>
              <a:xfrm>
                <a:off x="4532312" y="3300935"/>
                <a:ext cx="3124200" cy="7620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p3d prstMaterial="metal">
                <a:bevelT w="0" h="635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 defTabSz="361188">
                  <a:spcAft>
                    <a:spcPts val="600"/>
                  </a:spcAft>
                </a:pPr>
                <a:r>
                  <a:rPr lang="en-US" sz="1422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Time*Touch*Take</a:t>
                </a:r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oup 26"/>
              <p:cNvGrpSpPr/>
              <p:nvPr/>
            </p:nvGrpSpPr>
            <p:grpSpPr>
              <a:xfrm>
                <a:off x="2146932" y="1082040"/>
                <a:ext cx="7894960" cy="5199792"/>
                <a:chOff x="1952130" y="1082040"/>
                <a:chExt cx="7894960" cy="5199792"/>
              </a:xfrm>
            </p:grpSpPr>
            <p:sp>
              <p:nvSpPr>
                <p:cNvPr id="6" name="Pentagon 5"/>
                <p:cNvSpPr/>
                <p:nvPr/>
              </p:nvSpPr>
              <p:spPr>
                <a:xfrm rot="10800000">
                  <a:off x="7693362" y="2925580"/>
                  <a:ext cx="2153728" cy="1524000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sp3d prstMaterial="metal">
                  <a:bevelT w="0" h="635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>
                  <a:flatTx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Pentagon 6"/>
                <p:cNvSpPr/>
                <p:nvPr/>
              </p:nvSpPr>
              <p:spPr>
                <a:xfrm rot="10800000" flipH="1">
                  <a:off x="1952130" y="2925580"/>
                  <a:ext cx="2153728" cy="1524000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sp3d prstMaterial="metal">
                  <a:bevelT w="0" h="635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456612" y="3502914"/>
                  <a:ext cx="1223412" cy="369332"/>
                </a:xfrm>
                <a:prstGeom prst="rect">
                  <a:avLst/>
                </a:prstGeom>
                <a:noFill/>
                <a:sp3d prstMaterial="metal">
                  <a:bevelT w="0" h="635000"/>
                </a:sp3d>
              </p:spPr>
              <p:txBody>
                <a:bodyPr wrap="none" rtlCol="0">
                  <a:spAutoFit/>
                  <a:flatTx/>
                </a:bodyPr>
                <a:lstStyle/>
                <a:p>
                  <a:pPr defTabSz="361188">
                    <a:spcAft>
                      <a:spcPts val="600"/>
                    </a:spcAft>
                  </a:pPr>
                  <a:r>
                    <a:rPr lang="en-US" sz="1422" kern="120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innovative</a:t>
                  </a:r>
                  <a:endParaRPr lang="en-US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268190" y="3489960"/>
                  <a:ext cx="902811" cy="369332"/>
                </a:xfrm>
                <a:prstGeom prst="rect">
                  <a:avLst/>
                </a:prstGeom>
                <a:noFill/>
                <a:sp3d prstMaterial="metal">
                  <a:bevelT w="0" h="635000"/>
                </a:sp3d>
              </p:spPr>
              <p:txBody>
                <a:bodyPr wrap="none" rtlCol="0">
                  <a:spAutoFit/>
                  <a:flatTx/>
                </a:bodyPr>
                <a:lstStyle/>
                <a:p>
                  <a:pPr defTabSz="361188">
                    <a:spcAft>
                      <a:spcPts val="600"/>
                    </a:spcAft>
                  </a:pPr>
                  <a:r>
                    <a:rPr lang="en-US" sz="1422" kern="120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Helpful</a:t>
                  </a:r>
                  <a:endParaRPr lang="en-US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6" name="Group 24"/>
                <p:cNvGrpSpPr/>
                <p:nvPr/>
              </p:nvGrpSpPr>
              <p:grpSpPr>
                <a:xfrm>
                  <a:off x="5141912" y="1082040"/>
                  <a:ext cx="1524000" cy="5199792"/>
                  <a:chOff x="5141912" y="1082040"/>
                  <a:chExt cx="1524000" cy="5199792"/>
                </a:xfrm>
              </p:grpSpPr>
              <p:grpSp>
                <p:nvGrpSpPr>
                  <p:cNvPr id="27" name="Group 23"/>
                  <p:cNvGrpSpPr/>
                  <p:nvPr/>
                </p:nvGrpSpPr>
                <p:grpSpPr>
                  <a:xfrm>
                    <a:off x="5141912" y="1082040"/>
                    <a:ext cx="1524000" cy="5199792"/>
                    <a:chOff x="5141912" y="750462"/>
                    <a:chExt cx="1524000" cy="5823099"/>
                  </a:xfrm>
                </p:grpSpPr>
                <p:sp>
                  <p:nvSpPr>
                    <p:cNvPr id="5" name="Pentagon 4"/>
                    <p:cNvSpPr/>
                    <p:nvPr/>
                  </p:nvSpPr>
                  <p:spPr>
                    <a:xfrm rot="5400000">
                      <a:off x="4827048" y="1065326"/>
                      <a:ext cx="2153728" cy="1524000"/>
                    </a:xfrm>
                    <a:prstGeom prst="homePlate">
                      <a:avLst/>
                    </a:prstGeom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sp3d prstMaterial="metal">
                      <a:bevelT w="0" h="6350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flatTx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Pentagon 7"/>
                    <p:cNvSpPr/>
                    <p:nvPr/>
                  </p:nvSpPr>
                  <p:spPr>
                    <a:xfrm rot="16200000" flipV="1">
                      <a:off x="4827048" y="4734698"/>
                      <a:ext cx="2153727" cy="1524000"/>
                    </a:xfrm>
                    <a:prstGeom prst="homePlate">
                      <a:avLst/>
                    </a:prstGeom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sp3d prstMaterial="metal">
                      <a:bevelT w="0" h="6350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270" rtlCol="0" anchor="ctr">
                      <a:flatTx/>
                    </a:bodyPr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375562" y="1813560"/>
                    <a:ext cx="889987" cy="646331"/>
                  </a:xfrm>
                  <a:prstGeom prst="rect">
                    <a:avLst/>
                  </a:prstGeom>
                  <a:noFill/>
                  <a:sp3d prstMaterial="metal">
                    <a:bevelT w="0" h="635000"/>
                  </a:sp3d>
                </p:spPr>
                <p:txBody>
                  <a:bodyPr wrap="none" rtlCol="0">
                    <a:spAutoFit/>
                    <a:flatTx/>
                  </a:bodyPr>
                  <a:lstStyle/>
                  <a:p>
                    <a:pPr defTabSz="361188">
                      <a:spcAft>
                        <a:spcPts val="600"/>
                      </a:spcAft>
                    </a:pPr>
                    <a:r>
                      <a:rPr lang="en-US" sz="1422" kern="120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Smart </a:t>
                    </a:r>
                  </a:p>
                  <a:p>
                    <a:pPr defTabSz="361188">
                      <a:spcAft>
                        <a:spcPts val="600"/>
                      </a:spcAft>
                    </a:pPr>
                    <a:r>
                      <a:rPr lang="en-US" sz="1422" kern="120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Device</a:t>
                    </a:r>
                    <a:endParaRPr lang="en-US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189616" y="5105400"/>
                    <a:ext cx="1428596" cy="369332"/>
                  </a:xfrm>
                  <a:prstGeom prst="rect">
                    <a:avLst/>
                  </a:prstGeom>
                  <a:noFill/>
                  <a:sp3d prstMaterial="metal">
                    <a:bevelT w="0" h="635000"/>
                  </a:sp3d>
                </p:spPr>
                <p:txBody>
                  <a:bodyPr wrap="none" rtlCol="0">
                    <a:spAutoFit/>
                    <a:flatTx/>
                  </a:bodyPr>
                  <a:lstStyle/>
                  <a:p>
                    <a:pPr algn="ctr" defTabSz="361188">
                      <a:spcAft>
                        <a:spcPts val="600"/>
                      </a:spcAft>
                    </a:pPr>
                    <a:r>
                      <a:rPr lang="en-US" sz="1422" kern="120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Easy to Use</a:t>
                    </a:r>
                    <a:endParaRPr lang="en-US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94446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FB96E0D7-08B1-4BAD-91AC-3A472B842572}"/>
              </a:ext>
            </a:extLst>
          </p:cNvPr>
          <p:cNvSpPr>
            <a:spLocks/>
          </p:cNvSpPr>
          <p:nvPr/>
        </p:nvSpPr>
        <p:spPr bwMode="auto">
          <a:xfrm>
            <a:off x="4700265" y="2445805"/>
            <a:ext cx="949748" cy="945520"/>
          </a:xfrm>
          <a:custGeom>
            <a:avLst/>
            <a:gdLst>
              <a:gd name="T0" fmla="*/ 223 w 497"/>
              <a:gd name="T1" fmla="*/ 0 h 496"/>
              <a:gd name="T2" fmla="*/ 0 w 497"/>
              <a:gd name="T3" fmla="*/ 222 h 496"/>
              <a:gd name="T4" fmla="*/ 234 w 497"/>
              <a:gd name="T5" fmla="*/ 259 h 496"/>
              <a:gd name="T6" fmla="*/ 269 w 497"/>
              <a:gd name="T7" fmla="*/ 496 h 496"/>
              <a:gd name="T8" fmla="*/ 497 w 497"/>
              <a:gd name="T9" fmla="*/ 269 h 496"/>
              <a:gd name="T10" fmla="*/ 259 w 497"/>
              <a:gd name="T11" fmla="*/ 234 h 496"/>
              <a:gd name="T12" fmla="*/ 223 w 497"/>
              <a:gd name="T13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7" h="496">
                <a:moveTo>
                  <a:pt x="223" y="0"/>
                </a:moveTo>
                <a:cubicBezTo>
                  <a:pt x="0" y="222"/>
                  <a:pt x="0" y="222"/>
                  <a:pt x="0" y="222"/>
                </a:cubicBezTo>
                <a:cubicBezTo>
                  <a:pt x="76" y="183"/>
                  <a:pt x="171" y="196"/>
                  <a:pt x="234" y="259"/>
                </a:cubicBezTo>
                <a:cubicBezTo>
                  <a:pt x="299" y="323"/>
                  <a:pt x="310" y="420"/>
                  <a:pt x="269" y="496"/>
                </a:cubicBezTo>
                <a:cubicBezTo>
                  <a:pt x="497" y="269"/>
                  <a:pt x="497" y="269"/>
                  <a:pt x="497" y="269"/>
                </a:cubicBezTo>
                <a:cubicBezTo>
                  <a:pt x="420" y="310"/>
                  <a:pt x="323" y="298"/>
                  <a:pt x="259" y="234"/>
                </a:cubicBezTo>
                <a:cubicBezTo>
                  <a:pt x="196" y="171"/>
                  <a:pt x="184" y="75"/>
                  <a:pt x="2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D67DF60-3C37-4B9B-A7A3-0D7D947427DC}"/>
              </a:ext>
            </a:extLst>
          </p:cNvPr>
          <p:cNvSpPr>
            <a:spLocks/>
          </p:cNvSpPr>
          <p:nvPr/>
        </p:nvSpPr>
        <p:spPr bwMode="auto">
          <a:xfrm>
            <a:off x="6539169" y="2441578"/>
            <a:ext cx="949748" cy="946930"/>
          </a:xfrm>
          <a:custGeom>
            <a:avLst/>
            <a:gdLst>
              <a:gd name="T0" fmla="*/ 497 w 497"/>
              <a:gd name="T1" fmla="*/ 224 h 497"/>
              <a:gd name="T2" fmla="*/ 275 w 497"/>
              <a:gd name="T3" fmla="*/ 0 h 497"/>
              <a:gd name="T4" fmla="*/ 238 w 497"/>
              <a:gd name="T5" fmla="*/ 234 h 497"/>
              <a:gd name="T6" fmla="*/ 0 w 497"/>
              <a:gd name="T7" fmla="*/ 269 h 497"/>
              <a:gd name="T8" fmla="*/ 227 w 497"/>
              <a:gd name="T9" fmla="*/ 497 h 497"/>
              <a:gd name="T10" fmla="*/ 263 w 497"/>
              <a:gd name="T11" fmla="*/ 259 h 497"/>
              <a:gd name="T12" fmla="*/ 497 w 497"/>
              <a:gd name="T13" fmla="*/ 22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7" h="497">
                <a:moveTo>
                  <a:pt x="497" y="224"/>
                </a:moveTo>
                <a:cubicBezTo>
                  <a:pt x="275" y="0"/>
                  <a:pt x="275" y="0"/>
                  <a:pt x="275" y="0"/>
                </a:cubicBezTo>
                <a:cubicBezTo>
                  <a:pt x="314" y="76"/>
                  <a:pt x="301" y="171"/>
                  <a:pt x="238" y="234"/>
                </a:cubicBezTo>
                <a:cubicBezTo>
                  <a:pt x="173" y="299"/>
                  <a:pt x="76" y="310"/>
                  <a:pt x="0" y="269"/>
                </a:cubicBezTo>
                <a:cubicBezTo>
                  <a:pt x="227" y="497"/>
                  <a:pt x="227" y="497"/>
                  <a:pt x="227" y="497"/>
                </a:cubicBezTo>
                <a:cubicBezTo>
                  <a:pt x="186" y="421"/>
                  <a:pt x="198" y="324"/>
                  <a:pt x="263" y="259"/>
                </a:cubicBezTo>
                <a:cubicBezTo>
                  <a:pt x="326" y="196"/>
                  <a:pt x="422" y="184"/>
                  <a:pt x="497" y="2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FD4174E-3A13-4E92-B43D-31538B956EEB}"/>
              </a:ext>
            </a:extLst>
          </p:cNvPr>
          <p:cNvSpPr>
            <a:spLocks/>
          </p:cNvSpPr>
          <p:nvPr/>
        </p:nvSpPr>
        <p:spPr bwMode="auto">
          <a:xfrm>
            <a:off x="6543396" y="4273437"/>
            <a:ext cx="946930" cy="946930"/>
          </a:xfrm>
          <a:custGeom>
            <a:avLst/>
            <a:gdLst>
              <a:gd name="T0" fmla="*/ 273 w 496"/>
              <a:gd name="T1" fmla="*/ 497 h 497"/>
              <a:gd name="T2" fmla="*/ 496 w 496"/>
              <a:gd name="T3" fmla="*/ 274 h 497"/>
              <a:gd name="T4" fmla="*/ 262 w 496"/>
              <a:gd name="T5" fmla="*/ 237 h 497"/>
              <a:gd name="T6" fmla="*/ 227 w 496"/>
              <a:gd name="T7" fmla="*/ 0 h 497"/>
              <a:gd name="T8" fmla="*/ 0 w 496"/>
              <a:gd name="T9" fmla="*/ 227 h 497"/>
              <a:gd name="T10" fmla="*/ 237 w 496"/>
              <a:gd name="T11" fmla="*/ 262 h 497"/>
              <a:gd name="T12" fmla="*/ 273 w 496"/>
              <a:gd name="T13" fmla="*/ 497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6" h="497">
                <a:moveTo>
                  <a:pt x="273" y="497"/>
                </a:moveTo>
                <a:cubicBezTo>
                  <a:pt x="496" y="274"/>
                  <a:pt x="496" y="274"/>
                  <a:pt x="496" y="274"/>
                </a:cubicBezTo>
                <a:cubicBezTo>
                  <a:pt x="421" y="313"/>
                  <a:pt x="325" y="301"/>
                  <a:pt x="262" y="237"/>
                </a:cubicBezTo>
                <a:cubicBezTo>
                  <a:pt x="198" y="173"/>
                  <a:pt x="186" y="76"/>
                  <a:pt x="227" y="0"/>
                </a:cubicBezTo>
                <a:cubicBezTo>
                  <a:pt x="0" y="227"/>
                  <a:pt x="0" y="227"/>
                  <a:pt x="0" y="227"/>
                </a:cubicBezTo>
                <a:cubicBezTo>
                  <a:pt x="76" y="186"/>
                  <a:pt x="173" y="198"/>
                  <a:pt x="237" y="262"/>
                </a:cubicBezTo>
                <a:cubicBezTo>
                  <a:pt x="300" y="326"/>
                  <a:pt x="312" y="421"/>
                  <a:pt x="273" y="4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11E17A3-060A-41A9-AED2-A9E9ED58ED8B}"/>
              </a:ext>
            </a:extLst>
          </p:cNvPr>
          <p:cNvSpPr>
            <a:spLocks/>
          </p:cNvSpPr>
          <p:nvPr/>
        </p:nvSpPr>
        <p:spPr bwMode="auto">
          <a:xfrm>
            <a:off x="4703083" y="4274845"/>
            <a:ext cx="949748" cy="945520"/>
          </a:xfrm>
          <a:custGeom>
            <a:avLst/>
            <a:gdLst>
              <a:gd name="T0" fmla="*/ 0 w 497"/>
              <a:gd name="T1" fmla="*/ 273 h 496"/>
              <a:gd name="T2" fmla="*/ 222 w 497"/>
              <a:gd name="T3" fmla="*/ 496 h 496"/>
              <a:gd name="T4" fmla="*/ 259 w 497"/>
              <a:gd name="T5" fmla="*/ 262 h 496"/>
              <a:gd name="T6" fmla="*/ 497 w 497"/>
              <a:gd name="T7" fmla="*/ 228 h 496"/>
              <a:gd name="T8" fmla="*/ 270 w 497"/>
              <a:gd name="T9" fmla="*/ 0 h 496"/>
              <a:gd name="T10" fmla="*/ 235 w 497"/>
              <a:gd name="T11" fmla="*/ 237 h 496"/>
              <a:gd name="T12" fmla="*/ 0 w 497"/>
              <a:gd name="T13" fmla="*/ 273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7" h="496">
                <a:moveTo>
                  <a:pt x="0" y="273"/>
                </a:moveTo>
                <a:cubicBezTo>
                  <a:pt x="222" y="496"/>
                  <a:pt x="222" y="496"/>
                  <a:pt x="222" y="496"/>
                </a:cubicBezTo>
                <a:cubicBezTo>
                  <a:pt x="183" y="421"/>
                  <a:pt x="196" y="325"/>
                  <a:pt x="259" y="262"/>
                </a:cubicBezTo>
                <a:cubicBezTo>
                  <a:pt x="324" y="198"/>
                  <a:pt x="421" y="187"/>
                  <a:pt x="497" y="228"/>
                </a:cubicBezTo>
                <a:cubicBezTo>
                  <a:pt x="270" y="0"/>
                  <a:pt x="270" y="0"/>
                  <a:pt x="270" y="0"/>
                </a:cubicBezTo>
                <a:cubicBezTo>
                  <a:pt x="311" y="76"/>
                  <a:pt x="299" y="173"/>
                  <a:pt x="235" y="237"/>
                </a:cubicBezTo>
                <a:cubicBezTo>
                  <a:pt x="171" y="300"/>
                  <a:pt x="76" y="312"/>
                  <a:pt x="0" y="2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Time*Touch*Take Medication Dispenser  </a:t>
            </a:r>
            <a:endParaRPr lang="en-IN" sz="3600" dirty="0">
              <a:solidFill>
                <a:schemeClr val="accent3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1279C2-CC74-49F6-ABE9-CC54899C7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088" y="4748310"/>
            <a:ext cx="1433078" cy="14288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152400" dir="13500000" algn="br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D68B7F-220A-491E-8B5B-A77511156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728" y="4846950"/>
            <a:ext cx="1234391" cy="12315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5171C6-BBB0-43EF-AD80-C96BC5C77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834" y="4748310"/>
            <a:ext cx="1433078" cy="14288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152400" dir="18900000" algn="bl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389C38-3614-4A9B-909F-013105772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474" y="4846950"/>
            <a:ext cx="1234391" cy="12315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A14D8C-DF28-480B-9D1D-B042B28D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834" y="1484784"/>
            <a:ext cx="1433078" cy="14302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152400" dir="2700000" algn="tl" rotWithShape="0">
              <a:prstClr val="black">
                <a:alpha val="1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4E64F0-E667-4E86-A985-0EB24732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474" y="1584833"/>
            <a:ext cx="1234391" cy="12301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89C4D2-2EF0-41A8-866F-CDCFC69F3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634" y="1484784"/>
            <a:ext cx="1433078" cy="143025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152400" dir="8100000" algn="tr" rotWithShape="0">
              <a:prstClr val="black">
                <a:alpha val="1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259F7C-DE43-444A-9A0D-B356165E6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683" y="1584833"/>
            <a:ext cx="1234391" cy="12301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CBD107-CB03-4CA8-8121-CF45CBCAFD46}"/>
              </a:ext>
            </a:extLst>
          </p:cNvPr>
          <p:cNvGrpSpPr/>
          <p:nvPr/>
        </p:nvGrpSpPr>
        <p:grpSpPr>
          <a:xfrm>
            <a:off x="5106093" y="2845996"/>
            <a:ext cx="1979817" cy="1974180"/>
            <a:chOff x="5104504" y="2845996"/>
            <a:chExt cx="1979817" cy="1974180"/>
          </a:xfrm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FA0231-11A9-4063-A2F8-71C3252BA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504" y="2845996"/>
              <a:ext cx="989204" cy="987794"/>
            </a:xfrm>
            <a:custGeom>
              <a:avLst/>
              <a:gdLst>
                <a:gd name="T0" fmla="*/ 518 w 518"/>
                <a:gd name="T1" fmla="*/ 0 h 518"/>
                <a:gd name="T2" fmla="*/ 0 w 518"/>
                <a:gd name="T3" fmla="*/ 518 h 518"/>
                <a:gd name="T4" fmla="*/ 518 w 518"/>
                <a:gd name="T5" fmla="*/ 518 h 518"/>
                <a:gd name="T6" fmla="*/ 518 w 51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18">
                  <a:moveTo>
                    <a:pt x="518" y="0"/>
                  </a:moveTo>
                  <a:cubicBezTo>
                    <a:pt x="232" y="0"/>
                    <a:pt x="0" y="231"/>
                    <a:pt x="0" y="518"/>
                  </a:cubicBezTo>
                  <a:cubicBezTo>
                    <a:pt x="518" y="518"/>
                    <a:pt x="518" y="518"/>
                    <a:pt x="518" y="518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BBD5F7B-F066-4446-AB05-3C7EEE2C9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708" y="2845996"/>
              <a:ext cx="990613" cy="987794"/>
            </a:xfrm>
            <a:custGeom>
              <a:avLst/>
              <a:gdLst>
                <a:gd name="T0" fmla="*/ 0 w 518"/>
                <a:gd name="T1" fmla="*/ 0 h 518"/>
                <a:gd name="T2" fmla="*/ 0 w 518"/>
                <a:gd name="T3" fmla="*/ 518 h 518"/>
                <a:gd name="T4" fmla="*/ 518 w 518"/>
                <a:gd name="T5" fmla="*/ 518 h 518"/>
                <a:gd name="T6" fmla="*/ 0 w 51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18">
                  <a:moveTo>
                    <a:pt x="0" y="0"/>
                  </a:moveTo>
                  <a:cubicBezTo>
                    <a:pt x="0" y="518"/>
                    <a:pt x="0" y="518"/>
                    <a:pt x="0" y="518"/>
                  </a:cubicBezTo>
                  <a:cubicBezTo>
                    <a:pt x="518" y="518"/>
                    <a:pt x="518" y="518"/>
                    <a:pt x="518" y="518"/>
                  </a:cubicBezTo>
                  <a:cubicBezTo>
                    <a:pt x="518" y="231"/>
                    <a:pt x="286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12470F0-CF70-464D-B9E1-0F8701E19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504" y="3833791"/>
              <a:ext cx="989204" cy="986385"/>
            </a:xfrm>
            <a:custGeom>
              <a:avLst/>
              <a:gdLst>
                <a:gd name="T0" fmla="*/ 0 w 518"/>
                <a:gd name="T1" fmla="*/ 0 h 518"/>
                <a:gd name="T2" fmla="*/ 518 w 518"/>
                <a:gd name="T3" fmla="*/ 518 h 518"/>
                <a:gd name="T4" fmla="*/ 518 w 518"/>
                <a:gd name="T5" fmla="*/ 0 h 518"/>
                <a:gd name="T6" fmla="*/ 0 w 51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18">
                  <a:moveTo>
                    <a:pt x="0" y="0"/>
                  </a:moveTo>
                  <a:cubicBezTo>
                    <a:pt x="0" y="286"/>
                    <a:pt x="232" y="518"/>
                    <a:pt x="518" y="518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9AB2996-D502-4363-B793-7676E3972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708" y="3833791"/>
              <a:ext cx="990613" cy="986385"/>
            </a:xfrm>
            <a:custGeom>
              <a:avLst/>
              <a:gdLst>
                <a:gd name="T0" fmla="*/ 0 w 518"/>
                <a:gd name="T1" fmla="*/ 518 h 518"/>
                <a:gd name="T2" fmla="*/ 518 w 518"/>
                <a:gd name="T3" fmla="*/ 0 h 518"/>
                <a:gd name="T4" fmla="*/ 0 w 518"/>
                <a:gd name="T5" fmla="*/ 0 h 518"/>
                <a:gd name="T6" fmla="*/ 0 w 518"/>
                <a:gd name="T7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18">
                  <a:moveTo>
                    <a:pt x="0" y="518"/>
                  </a:moveTo>
                  <a:cubicBezTo>
                    <a:pt x="286" y="518"/>
                    <a:pt x="518" y="286"/>
                    <a:pt x="51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AE3EA50-BDA7-4672-B842-A5738307053F}"/>
              </a:ext>
            </a:extLst>
          </p:cNvPr>
          <p:cNvSpPr txBox="1"/>
          <p:nvPr/>
        </p:nvSpPr>
        <p:spPr>
          <a:xfrm>
            <a:off x="9083740" y="1906605"/>
            <a:ext cx="2007378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In-home every 7 days</a:t>
            </a:r>
          </a:p>
          <a:p>
            <a:pPr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Medication</a:t>
            </a:r>
          </a:p>
          <a:p>
            <a:pPr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354EBD-91BD-4EBD-A784-37AACCB23127}"/>
              </a:ext>
            </a:extLst>
          </p:cNvPr>
          <p:cNvSpPr txBox="1"/>
          <p:nvPr/>
        </p:nvSpPr>
        <p:spPr>
          <a:xfrm>
            <a:off x="9083740" y="1484784"/>
            <a:ext cx="2007378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8E321A-5568-4D5D-9EF4-FC7A5C4C04C0}"/>
              </a:ext>
            </a:extLst>
          </p:cNvPr>
          <p:cNvSpPr txBox="1"/>
          <p:nvPr/>
        </p:nvSpPr>
        <p:spPr>
          <a:xfrm>
            <a:off x="9083740" y="5265624"/>
            <a:ext cx="2007378" cy="33855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Sale or Rental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0B2E43-54CE-49F5-BED2-041BF9DDDB2B}"/>
              </a:ext>
            </a:extLst>
          </p:cNvPr>
          <p:cNvSpPr txBox="1"/>
          <p:nvPr/>
        </p:nvSpPr>
        <p:spPr>
          <a:xfrm>
            <a:off x="9083740" y="4843804"/>
            <a:ext cx="2007378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E41343-F80F-4F3B-92D2-83C99247ABCD}"/>
              </a:ext>
            </a:extLst>
          </p:cNvPr>
          <p:cNvSpPr txBox="1"/>
          <p:nvPr/>
        </p:nvSpPr>
        <p:spPr>
          <a:xfrm>
            <a:off x="1100882" y="1906605"/>
            <a:ext cx="2007378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Color-Coded</a:t>
            </a:r>
          </a:p>
          <a:p>
            <a:pPr algn="r"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Bottles.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72AA6C-218E-45B7-B126-8C171C0BA555}"/>
              </a:ext>
            </a:extLst>
          </p:cNvPr>
          <p:cNvSpPr txBox="1"/>
          <p:nvPr/>
        </p:nvSpPr>
        <p:spPr>
          <a:xfrm>
            <a:off x="1100882" y="1484784"/>
            <a:ext cx="2007378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>
              <a:defRPr/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0F1A8F-93D2-4665-99D7-FA78F8D3FECE}"/>
              </a:ext>
            </a:extLst>
          </p:cNvPr>
          <p:cNvSpPr txBox="1"/>
          <p:nvPr/>
        </p:nvSpPr>
        <p:spPr>
          <a:xfrm>
            <a:off x="1100882" y="5265625"/>
            <a:ext cx="2007378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App: Message system, 3 contacts, emergency information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8C9936-6B58-4DD2-8C44-CF1182B33EC5}"/>
              </a:ext>
            </a:extLst>
          </p:cNvPr>
          <p:cNvSpPr txBox="1"/>
          <p:nvPr/>
        </p:nvSpPr>
        <p:spPr>
          <a:xfrm>
            <a:off x="1100882" y="4843804"/>
            <a:ext cx="2007378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>
              <a:defRPr/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B03C1CA-3DED-4958-874B-1CBFC4E73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412" y="2955907"/>
            <a:ext cx="1757176" cy="1754356"/>
          </a:xfrm>
          <a:prstGeom prst="ellipse">
            <a:avLst/>
          </a:prstGeom>
          <a:solidFill>
            <a:srgbClr val="FEFEFE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B23616-3312-4573-AAE8-9BEBA10651E9}"/>
              </a:ext>
            </a:extLst>
          </p:cNvPr>
          <p:cNvSpPr txBox="1"/>
          <p:nvPr/>
        </p:nvSpPr>
        <p:spPr>
          <a:xfrm>
            <a:off x="5217412" y="3092448"/>
            <a:ext cx="1755768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</a:p>
          <a:p>
            <a:pPr algn="ctr">
              <a:defRPr/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Dispenser 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5D336B5D-BD12-4FF0-AE32-C28D82F92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5052" y="5204119"/>
            <a:ext cx="517235" cy="51723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44B5B78F-1C04-4FB5-91F4-4727EA93BC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1008" y="1937253"/>
            <a:ext cx="525323" cy="52532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C6B22FED-27A9-4757-808A-ADB5A07A23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82963" y="5208775"/>
            <a:ext cx="507921" cy="50792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6F238E2A-6945-4D45-8B22-C2593BF0EF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60729" y="1930765"/>
            <a:ext cx="538296" cy="5382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FB7F8-3B1E-622F-1A0C-2EBCF9FC6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"C:\Users\Dr. Barbara Coatney\Desktop\TTTLogo.PNG"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325F1-6A55-1984-F6BC-3D303A92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EA349-51DD-7D9A-2A29-04571B8B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AF113AD-3DA7-5344-42BA-8DADFD11F4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6289" y="1484783"/>
            <a:ext cx="4659216" cy="46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60A52B-9981-AE04-8EB7-211DEB8348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7466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D6046E-EF50-6583-0774-D0A6C01D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Video Demonstration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B683C-A5D3-3F44-F464-8123C4EF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BF860B6F-2FE3-4DE6-9496-980E987E7466}" type="slidenum">
              <a:rPr lang="en-US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9E37D-25B6-42BC-60D8-8061E4E1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AE816-E6E3-2DA3-F19B-87D77195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0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"C:\Users\Dr. Barbara Coatney\Desktop\TTTLogo.PNG"</a:t>
            </a:r>
          </a:p>
        </p:txBody>
      </p:sp>
    </p:spTree>
    <p:extLst>
      <p:ext uri="{BB962C8B-B14F-4D97-AF65-F5344CB8AC3E}">
        <p14:creationId xmlns:p14="http://schemas.microsoft.com/office/powerpoint/2010/main" val="36560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58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0" name="Picture 60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1" name="Oval 62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2" name="Picture 64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3" name="Picture 66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4" name="Rectangle 68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" name="Rectangle 7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8A3FCB-9760-D645-4FF4-AC9CB06F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Thank You</a:t>
            </a:r>
          </a:p>
        </p:txBody>
      </p:sp>
      <p:sp>
        <p:nvSpPr>
          <p:cNvPr id="87" name="Rectangle 7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6C330-7201-D451-09FC-61721793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BF860B6F-2FE3-4DE6-9496-980E987E7466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Freeform: Shape 7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1CE71-69A3-80C5-8353-B729B2E9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0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"C:\Users\Dr. Barbara Coatney\Desktop\TTTLogo.PNG"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78BFD-E17D-58C2-8A50-9E5C5F79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4068" y="6355080"/>
            <a:ext cx="2290232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/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89" name="Text Placeholder 6">
            <a:extLst>
              <a:ext uri="{FF2B5EF4-FFF2-40B4-BE49-F238E27FC236}">
                <a16:creationId xmlns:a16="http://schemas.microsoft.com/office/drawing/2014/main" id="{ECE6241E-3138-1293-BC7B-835338249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8551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3277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064F8B-46A2-4F22-9203-449568FB58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F4F0A7-9599-4FE3-A548-853A09CF0244}">
  <ds:schemaRefs>
    <ds:schemaRef ds:uri="16c05727-aa75-4e4a-9b5f-8a80a1165891"/>
    <ds:schemaRef ds:uri="http://schemas.microsoft.com/office/2006/metadata/properties"/>
    <ds:schemaRef ds:uri="http://purl.org/dc/dcmitype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30e9df3-be65-4c73-a93b-d1236ebd677e"/>
    <ds:schemaRef ds:uri="http://purl.org/dc/elements/1.1/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984FD82-9185-4244-A7C8-36B299008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9611</TotalTime>
  <Words>376</Words>
  <Application>Microsoft Office PowerPoint</Application>
  <PresentationFormat>Widescreen</PresentationFormat>
  <Paragraphs>60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Time-Touch-Take</vt:lpstr>
      <vt:lpstr>Research tells us that!</vt:lpstr>
      <vt:lpstr> Problem?</vt:lpstr>
      <vt:lpstr> How useful is this device?</vt:lpstr>
      <vt:lpstr>Time*Touch*Take Medication Dispenser  </vt:lpstr>
      <vt:lpstr>Video Demonstration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Dr. Barbara Mayfield-Coatney</dc:creator>
  <cp:lastModifiedBy>Dr. Barbara Mayfield-Coatney</cp:lastModifiedBy>
  <cp:revision>57</cp:revision>
  <cp:lastPrinted>2022-07-17T19:08:06Z</cp:lastPrinted>
  <dcterms:created xsi:type="dcterms:W3CDTF">2022-03-15T01:09:07Z</dcterms:created>
  <dcterms:modified xsi:type="dcterms:W3CDTF">2023-09-18T14:39:05Z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