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7" r:id="rId2"/>
    <p:sldId id="316" r:id="rId3"/>
    <p:sldId id="269" r:id="rId4"/>
    <p:sldId id="341" r:id="rId5"/>
    <p:sldId id="449" r:id="rId6"/>
    <p:sldId id="365" r:id="rId7"/>
    <p:sldId id="324" r:id="rId8"/>
    <p:sldId id="325" r:id="rId9"/>
    <p:sldId id="401" r:id="rId10"/>
    <p:sldId id="381" r:id="rId11"/>
    <p:sldId id="435" r:id="rId12"/>
    <p:sldId id="360" r:id="rId13"/>
    <p:sldId id="333" r:id="rId14"/>
    <p:sldId id="363" r:id="rId15"/>
    <p:sldId id="353" r:id="rId16"/>
    <p:sldId id="352" r:id="rId17"/>
    <p:sldId id="426" r:id="rId18"/>
    <p:sldId id="479" r:id="rId19"/>
    <p:sldId id="478" r:id="rId20"/>
  </p:sldIdLst>
  <p:sldSz cx="9144000" cy="6858000" type="screen4x3"/>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2976" userDrawn="1">
          <p15:clr>
            <a:srgbClr val="A4A3A4"/>
          </p15:clr>
        </p15:guide>
        <p15:guide id="3" pos="27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F24D84-7092-2015-C017-21C4DF151D9B}" name="Gabrielle O'Daniell" initials="GO" userId="S::godaniell@retinacarecenter.com::7df00fe1-15e5-4c3e-bf28-2f82ac99fa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ie Obertlik" initials="JO" lastIdx="3" clrIdx="0"/>
  <p:cmAuthor id="2" name="Veronique Ruppe" initials="V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D77A92"/>
    <a:srgbClr val="D2A361"/>
    <a:srgbClr val="7E204D"/>
    <a:srgbClr val="339933"/>
    <a:srgbClr val="96B37D"/>
    <a:srgbClr val="514E5E"/>
    <a:srgbClr val="C6C8B8"/>
    <a:srgbClr val="508CB4"/>
    <a:srgbClr val="D65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04" autoAdjust="0"/>
    <p:restoredTop sz="91003" autoAdjust="0"/>
  </p:normalViewPr>
  <p:slideViewPr>
    <p:cSldViewPr snapToGrid="0" showGuides="1">
      <p:cViewPr varScale="1">
        <p:scale>
          <a:sx n="113" d="100"/>
          <a:sy n="113" d="100"/>
        </p:scale>
        <p:origin x="1152" y="102"/>
      </p:cViewPr>
      <p:guideLst>
        <p:guide orient="horz" pos="792"/>
        <p:guide pos="2976"/>
        <p:guide pos="278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4E2ADE-796B-42C1-BE84-29F2D0E1DDCD}" type="datetimeFigureOut">
              <a:rPr lang="en-IN" smtClean="0"/>
              <a:t>13-10-2023</a:t>
            </a:fld>
            <a:endParaRPr lang="en-IN"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IN"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41EF03-2328-4038-A3D7-19CF5224BDA0}" type="slidenum">
              <a:rPr lang="en-IN" smtClean="0"/>
              <a:t>‹#›</a:t>
            </a:fld>
            <a:endParaRPr lang="en-IN" dirty="0"/>
          </a:p>
        </p:txBody>
      </p:sp>
    </p:spTree>
    <p:extLst>
      <p:ext uri="{BB962C8B-B14F-4D97-AF65-F5344CB8AC3E}">
        <p14:creationId xmlns:p14="http://schemas.microsoft.com/office/powerpoint/2010/main" val="2165512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1EF03-2328-4038-A3D7-19CF5224BDA0}" type="slidenum">
              <a:rPr lang="en-IN" smtClean="0"/>
              <a:t>1</a:t>
            </a:fld>
            <a:endParaRPr lang="en-IN" dirty="0"/>
          </a:p>
        </p:txBody>
      </p:sp>
    </p:spTree>
    <p:extLst>
      <p:ext uri="{BB962C8B-B14F-4D97-AF65-F5344CB8AC3E}">
        <p14:creationId xmlns:p14="http://schemas.microsoft.com/office/powerpoint/2010/main" val="254983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3</a:t>
            </a:fld>
            <a:endParaRPr lang="en-US"/>
          </a:p>
        </p:txBody>
      </p:sp>
    </p:spTree>
    <p:extLst>
      <p:ext uri="{BB962C8B-B14F-4D97-AF65-F5344CB8AC3E}">
        <p14:creationId xmlns:p14="http://schemas.microsoft.com/office/powerpoint/2010/main" val="237730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1EF03-2328-4038-A3D7-19CF5224BDA0}" type="slidenum">
              <a:rPr lang="en-IN" smtClean="0"/>
              <a:t>5</a:t>
            </a:fld>
            <a:endParaRPr lang="en-IN" dirty="0"/>
          </a:p>
        </p:txBody>
      </p:sp>
    </p:spTree>
    <p:extLst>
      <p:ext uri="{BB962C8B-B14F-4D97-AF65-F5344CB8AC3E}">
        <p14:creationId xmlns:p14="http://schemas.microsoft.com/office/powerpoint/2010/main" val="399732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Phase 1: Determine safety and dosage. Phase 2: Evaluate effectiveness, look for side effects, phase 3: Confirm effectiveness, monitor adverse reactions from long-term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phase 4: Additional post-marketing testing required by FDA</a:t>
            </a:r>
          </a:p>
          <a:p>
            <a:endParaRPr lang="en-US" dirty="0"/>
          </a:p>
        </p:txBody>
      </p:sp>
      <p:sp>
        <p:nvSpPr>
          <p:cNvPr id="4" name="Slide Number Placeholder 3"/>
          <p:cNvSpPr>
            <a:spLocks noGrp="1"/>
          </p:cNvSpPr>
          <p:nvPr>
            <p:ph type="sldNum" sz="quarter" idx="5"/>
          </p:nvPr>
        </p:nvSpPr>
        <p:spPr/>
        <p:txBody>
          <a:bodyPr/>
          <a:lstStyle/>
          <a:p>
            <a:fld id="{0441EF03-2328-4038-A3D7-19CF5224BDA0}" type="slidenum">
              <a:rPr lang="en-IN" smtClean="0"/>
              <a:t>6</a:t>
            </a:fld>
            <a:endParaRPr lang="en-IN" dirty="0"/>
          </a:p>
        </p:txBody>
      </p:sp>
    </p:spTree>
    <p:extLst>
      <p:ext uri="{BB962C8B-B14F-4D97-AF65-F5344CB8AC3E}">
        <p14:creationId xmlns:p14="http://schemas.microsoft.com/office/powerpoint/2010/main" val="230958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1EF03-2328-4038-A3D7-19CF5224BDA0}" type="slidenum">
              <a:rPr lang="en-IN" smtClean="0"/>
              <a:t>11</a:t>
            </a:fld>
            <a:endParaRPr lang="en-IN" dirty="0"/>
          </a:p>
        </p:txBody>
      </p:sp>
    </p:spTree>
    <p:extLst>
      <p:ext uri="{BB962C8B-B14F-4D97-AF65-F5344CB8AC3E}">
        <p14:creationId xmlns:p14="http://schemas.microsoft.com/office/powerpoint/2010/main" val="2482105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***************Plus: office managers guiding Athena templates per Doctor’s schedules, Senior Leads staffing the research offices with technicians, Front Desk PSR’s checking in research patients and collecting insurance info, Check Out PSR’s, Prism Regulatory Coordinator,  Prism Finance and Accounting Tracking payments </a:t>
            </a:r>
          </a:p>
        </p:txBody>
      </p:sp>
      <p:sp>
        <p:nvSpPr>
          <p:cNvPr id="4" name="Slide Number Placeholder 3"/>
          <p:cNvSpPr>
            <a:spLocks noGrp="1"/>
          </p:cNvSpPr>
          <p:nvPr>
            <p:ph type="sldNum" sz="quarter" idx="5"/>
          </p:nvPr>
        </p:nvSpPr>
        <p:spPr/>
        <p:txBody>
          <a:bodyPr/>
          <a:lstStyle/>
          <a:p>
            <a:fld id="{0441EF03-2328-4038-A3D7-19CF5224BDA0}" type="slidenum">
              <a:rPr lang="en-IN" smtClean="0"/>
              <a:t>16</a:t>
            </a:fld>
            <a:endParaRPr lang="en-IN" dirty="0"/>
          </a:p>
        </p:txBody>
      </p:sp>
    </p:spTree>
    <p:extLst>
      <p:ext uri="{BB962C8B-B14F-4D97-AF65-F5344CB8AC3E}">
        <p14:creationId xmlns:p14="http://schemas.microsoft.com/office/powerpoint/2010/main" val="3986340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64C9F-E914-4862-A886-088101E0C424}"/>
              </a:ext>
            </a:extLst>
          </p:cNvPr>
          <p:cNvSpPr/>
          <p:nvPr userDrawn="1"/>
        </p:nvSpPr>
        <p:spPr>
          <a:xfrm>
            <a:off x="0" y="4666128"/>
            <a:ext cx="9178496" cy="2191872"/>
          </a:xfrm>
          <a:prstGeom prst="rect">
            <a:avLst/>
          </a:prstGeom>
          <a:solidFill>
            <a:srgbClr val="A8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5EE37891-9B14-4A67-BE71-1E3C0EC32F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1248" cy="4666129"/>
          </a:xfrm>
          <a:prstGeom prst="rect">
            <a:avLst/>
          </a:prstGeom>
        </p:spPr>
      </p:pic>
      <p:sp>
        <p:nvSpPr>
          <p:cNvPr id="37" name="Rectangle 36">
            <a:extLst>
              <a:ext uri="{FF2B5EF4-FFF2-40B4-BE49-F238E27FC236}">
                <a16:creationId xmlns:a16="http://schemas.microsoft.com/office/drawing/2014/main" id="{ED096295-82DE-4D2F-A485-2420E78B48D9}"/>
              </a:ext>
            </a:extLst>
          </p:cNvPr>
          <p:cNvSpPr/>
          <p:nvPr userDrawn="1"/>
        </p:nvSpPr>
        <p:spPr>
          <a:xfrm>
            <a:off x="0" y="0"/>
            <a:ext cx="9161248" cy="4673600"/>
          </a:xfrm>
          <a:prstGeom prst="rect">
            <a:avLst/>
          </a:prstGeom>
          <a:solidFill>
            <a:srgbClr val="FFE4A6">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arallelogram 37">
            <a:extLst>
              <a:ext uri="{FF2B5EF4-FFF2-40B4-BE49-F238E27FC236}">
                <a16:creationId xmlns:a16="http://schemas.microsoft.com/office/drawing/2014/main" id="{A04902E2-079E-4BBD-9B73-D99529EDF0D7}"/>
              </a:ext>
            </a:extLst>
          </p:cNvPr>
          <p:cNvSpPr/>
          <p:nvPr userDrawn="1"/>
        </p:nvSpPr>
        <p:spPr>
          <a:xfrm>
            <a:off x="4518350" y="2487706"/>
            <a:ext cx="3200404" cy="4370295"/>
          </a:xfrm>
          <a:prstGeom prst="parallelogram">
            <a:avLst>
              <a:gd name="adj" fmla="val 78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arallelogram 35">
            <a:extLst>
              <a:ext uri="{FF2B5EF4-FFF2-40B4-BE49-F238E27FC236}">
                <a16:creationId xmlns:a16="http://schemas.microsoft.com/office/drawing/2014/main" id="{04C8A9D1-1311-4DE3-9BBD-E735501A0B93}"/>
              </a:ext>
            </a:extLst>
          </p:cNvPr>
          <p:cNvSpPr/>
          <p:nvPr userDrawn="1"/>
        </p:nvSpPr>
        <p:spPr>
          <a:xfrm>
            <a:off x="-17248" y="4491318"/>
            <a:ext cx="5759285" cy="2380129"/>
          </a:xfrm>
          <a:custGeom>
            <a:avLst/>
            <a:gdLst>
              <a:gd name="connsiteX0" fmla="*/ 0 w 7309655"/>
              <a:gd name="connsiteY0" fmla="*/ 2339788 h 2339788"/>
              <a:gd name="connsiteX1" fmla="*/ 1336136 w 7309655"/>
              <a:gd name="connsiteY1" fmla="*/ 0 h 2339788"/>
              <a:gd name="connsiteX2" fmla="*/ 7309655 w 7309655"/>
              <a:gd name="connsiteY2" fmla="*/ 0 h 2339788"/>
              <a:gd name="connsiteX3" fmla="*/ 5973519 w 7309655"/>
              <a:gd name="connsiteY3" fmla="*/ 2339788 h 2339788"/>
              <a:gd name="connsiteX4" fmla="*/ 0 w 7309655"/>
              <a:gd name="connsiteY4" fmla="*/ 2339788 h 2339788"/>
              <a:gd name="connsiteX0" fmla="*/ 277511 w 5973519"/>
              <a:gd name="connsiteY0" fmla="*/ 2326341 h 2339788"/>
              <a:gd name="connsiteX1" fmla="*/ 0 w 5973519"/>
              <a:gd name="connsiteY1" fmla="*/ 0 h 2339788"/>
              <a:gd name="connsiteX2" fmla="*/ 5973519 w 5973519"/>
              <a:gd name="connsiteY2" fmla="*/ 0 h 2339788"/>
              <a:gd name="connsiteX3" fmla="*/ 4637383 w 5973519"/>
              <a:gd name="connsiteY3" fmla="*/ 2339788 h 2339788"/>
              <a:gd name="connsiteX4" fmla="*/ 277511 w 5973519"/>
              <a:gd name="connsiteY4" fmla="*/ 2326341 h 2339788"/>
              <a:gd name="connsiteX0" fmla="*/ 0 w 5696008"/>
              <a:gd name="connsiteY0" fmla="*/ 2326341 h 2339788"/>
              <a:gd name="connsiteX1" fmla="*/ 85560 w 5696008"/>
              <a:gd name="connsiteY1" fmla="*/ 0 h 2339788"/>
              <a:gd name="connsiteX2" fmla="*/ 5696008 w 5696008"/>
              <a:gd name="connsiteY2" fmla="*/ 0 h 2339788"/>
              <a:gd name="connsiteX3" fmla="*/ 4359872 w 5696008"/>
              <a:gd name="connsiteY3" fmla="*/ 2339788 h 2339788"/>
              <a:gd name="connsiteX4" fmla="*/ 0 w 5696008"/>
              <a:gd name="connsiteY4" fmla="*/ 2326341 h 2339788"/>
              <a:gd name="connsiteX0" fmla="*/ 0 w 5628773"/>
              <a:gd name="connsiteY0" fmla="*/ 2299447 h 2339788"/>
              <a:gd name="connsiteX1" fmla="*/ 18325 w 5628773"/>
              <a:gd name="connsiteY1" fmla="*/ 0 h 2339788"/>
              <a:gd name="connsiteX2" fmla="*/ 5628773 w 5628773"/>
              <a:gd name="connsiteY2" fmla="*/ 0 h 2339788"/>
              <a:gd name="connsiteX3" fmla="*/ 4292637 w 5628773"/>
              <a:gd name="connsiteY3" fmla="*/ 2339788 h 2339788"/>
              <a:gd name="connsiteX4" fmla="*/ 0 w 5628773"/>
              <a:gd name="connsiteY4" fmla="*/ 2299447 h 2339788"/>
              <a:gd name="connsiteX0" fmla="*/ 0 w 5628773"/>
              <a:gd name="connsiteY0" fmla="*/ 2312894 h 2339788"/>
              <a:gd name="connsiteX1" fmla="*/ 18325 w 5628773"/>
              <a:gd name="connsiteY1" fmla="*/ 0 h 2339788"/>
              <a:gd name="connsiteX2" fmla="*/ 5628773 w 5628773"/>
              <a:gd name="connsiteY2" fmla="*/ 0 h 2339788"/>
              <a:gd name="connsiteX3" fmla="*/ 4292637 w 5628773"/>
              <a:gd name="connsiteY3" fmla="*/ 2339788 h 2339788"/>
              <a:gd name="connsiteX4" fmla="*/ 0 w 5628773"/>
              <a:gd name="connsiteY4" fmla="*/ 2312894 h 2339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8773" h="2339788">
                <a:moveTo>
                  <a:pt x="0" y="2312894"/>
                </a:moveTo>
                <a:lnTo>
                  <a:pt x="18325" y="0"/>
                </a:lnTo>
                <a:lnTo>
                  <a:pt x="5628773" y="0"/>
                </a:lnTo>
                <a:lnTo>
                  <a:pt x="4292637" y="2339788"/>
                </a:lnTo>
                <a:lnTo>
                  <a:pt x="0" y="2312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arallelogram 34">
            <a:extLst>
              <a:ext uri="{FF2B5EF4-FFF2-40B4-BE49-F238E27FC236}">
                <a16:creationId xmlns:a16="http://schemas.microsoft.com/office/drawing/2014/main" id="{6F2E6080-17A9-4164-90E7-2244F4745A85}"/>
              </a:ext>
            </a:extLst>
          </p:cNvPr>
          <p:cNvSpPr/>
          <p:nvPr userDrawn="1"/>
        </p:nvSpPr>
        <p:spPr>
          <a:xfrm>
            <a:off x="5353605" y="-13447"/>
            <a:ext cx="6790769" cy="6871446"/>
          </a:xfrm>
          <a:prstGeom prst="parallelogram">
            <a:avLst>
              <a:gd name="adj" fmla="val 56532"/>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6">
            <a:extLst>
              <a:ext uri="{FF2B5EF4-FFF2-40B4-BE49-F238E27FC236}">
                <a16:creationId xmlns:a16="http://schemas.microsoft.com/office/drawing/2014/main" id="{3BAF2573-4C15-42A4-962C-567F3B017F8B}"/>
              </a:ext>
            </a:extLst>
          </p:cNvPr>
          <p:cNvSpPr>
            <a:spLocks noGrp="1"/>
          </p:cNvSpPr>
          <p:nvPr>
            <p:ph type="body" sz="quarter" idx="15" hasCustomPrompt="1"/>
          </p:nvPr>
        </p:nvSpPr>
        <p:spPr>
          <a:xfrm>
            <a:off x="175237" y="5940290"/>
            <a:ext cx="4131973" cy="292100"/>
          </a:xfrm>
          <a:noFill/>
        </p:spPr>
        <p:txBody>
          <a:bodyPr anchor="ctr">
            <a:noAutofit/>
          </a:bodyPr>
          <a:lstStyle>
            <a:lvl1pPr marL="0" indent="0" algn="r" defTabSz="914400" rtl="0" eaLnBrk="1" latinLnBrk="0" hangingPunct="1">
              <a:lnSpc>
                <a:spcPct val="100000"/>
              </a:lnSpc>
              <a:spcBef>
                <a:spcPts val="0"/>
              </a:spcBef>
              <a:spcAft>
                <a:spcPts val="300"/>
              </a:spcAft>
              <a:buNone/>
              <a:defRPr lang="en-US" sz="1800" b="0" kern="1200" dirty="0" smtClean="0">
                <a:solidFill>
                  <a:schemeClr val="bg1"/>
                </a:solidFill>
                <a:latin typeface="+mn-lt"/>
                <a:ea typeface="+mn-ea"/>
                <a:cs typeface="+mn-cs"/>
              </a:defRPr>
            </a:lvl1pPr>
            <a:lvl2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2pPr>
            <a:lvl3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3pPr>
            <a:lvl4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4pPr>
            <a:lvl5pPr marL="137160" indent="-137160" algn="l" defTabSz="914400" rtl="0" eaLnBrk="1" latinLnBrk="0" hangingPunct="1">
              <a:lnSpc>
                <a:spcPct val="100000"/>
              </a:lnSpc>
              <a:spcBef>
                <a:spcPts val="0"/>
              </a:spcBef>
              <a:spcAft>
                <a:spcPts val="300"/>
              </a:spcAft>
              <a:defRPr lang="en-IN" sz="1400" kern="1200" dirty="0">
                <a:solidFill>
                  <a:schemeClr val="tx1"/>
                </a:solidFill>
                <a:latin typeface="+mn-lt"/>
                <a:ea typeface="+mn-ea"/>
                <a:cs typeface="+mn-cs"/>
              </a:defRPr>
            </a:lvl5pPr>
            <a:lvl8pPr>
              <a:defRPr/>
            </a:lvl8pPr>
            <a:lvl9pPr marL="685800" indent="-137160">
              <a:buFont typeface="Calibri" panose="020F0502020204030204" pitchFamily="34" charset="0"/>
              <a:buChar char="─"/>
              <a:defRPr/>
            </a:lvl9pPr>
          </a:lstStyle>
          <a:p>
            <a:pPr lvl="0"/>
            <a:r>
              <a:rPr lang="en-US" dirty="0"/>
              <a:t>Presentation Sub Title</a:t>
            </a:r>
            <a:endParaRPr lang="en-IN" dirty="0"/>
          </a:p>
        </p:txBody>
      </p:sp>
      <p:sp>
        <p:nvSpPr>
          <p:cNvPr id="3" name="Rectangle 2">
            <a:extLst>
              <a:ext uri="{FF2B5EF4-FFF2-40B4-BE49-F238E27FC236}">
                <a16:creationId xmlns:a16="http://schemas.microsoft.com/office/drawing/2014/main" id="{6CB653CE-93CA-4B53-80DE-F078FEC2B85C}"/>
              </a:ext>
            </a:extLst>
          </p:cNvPr>
          <p:cNvSpPr/>
          <p:nvPr userDrawn="1"/>
        </p:nvSpPr>
        <p:spPr>
          <a:xfrm>
            <a:off x="-23417" y="4693642"/>
            <a:ext cx="4595417" cy="728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D59D5ADE-0354-40E7-B565-BEF8C2A6DBEC}"/>
              </a:ext>
            </a:extLst>
          </p:cNvPr>
          <p:cNvSpPr/>
          <p:nvPr userDrawn="1"/>
        </p:nvSpPr>
        <p:spPr>
          <a:xfrm>
            <a:off x="3984866" y="4693642"/>
            <a:ext cx="1037771" cy="723638"/>
          </a:xfrm>
          <a:prstGeom prst="parallelogram">
            <a:avLst>
              <a:gd name="adj" fmla="val 565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B5ECEF0A-0531-4CF8-AED2-62C82DFBCD54}"/>
              </a:ext>
            </a:extLst>
          </p:cNvPr>
          <p:cNvSpPr>
            <a:spLocks noGrp="1"/>
          </p:cNvSpPr>
          <p:nvPr>
            <p:ph type="body" sz="quarter" idx="16" hasCustomPrompt="1"/>
          </p:nvPr>
        </p:nvSpPr>
        <p:spPr>
          <a:xfrm>
            <a:off x="175237" y="5535332"/>
            <a:ext cx="4131973" cy="292100"/>
          </a:xfrm>
          <a:noFill/>
        </p:spPr>
        <p:txBody>
          <a:bodyPr anchor="ctr">
            <a:noAutofit/>
          </a:bodyPr>
          <a:lstStyle>
            <a:lvl1pPr marL="0" indent="0" algn="r" defTabSz="914400" rtl="0" eaLnBrk="1" latinLnBrk="0" hangingPunct="1">
              <a:lnSpc>
                <a:spcPct val="100000"/>
              </a:lnSpc>
              <a:spcBef>
                <a:spcPts val="0"/>
              </a:spcBef>
              <a:spcAft>
                <a:spcPts val="300"/>
              </a:spcAft>
              <a:buNone/>
              <a:defRPr lang="en-US" sz="2400" b="0" kern="1200" dirty="0" smtClean="0">
                <a:solidFill>
                  <a:schemeClr val="bg1"/>
                </a:solidFill>
                <a:latin typeface="+mn-lt"/>
                <a:ea typeface="+mn-ea"/>
                <a:cs typeface="+mn-cs"/>
              </a:defRPr>
            </a:lvl1pPr>
            <a:lvl2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2pPr>
            <a:lvl3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3pPr>
            <a:lvl4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4pPr>
            <a:lvl5pPr marL="137160" indent="-137160" algn="l" defTabSz="914400" rtl="0" eaLnBrk="1" latinLnBrk="0" hangingPunct="1">
              <a:lnSpc>
                <a:spcPct val="100000"/>
              </a:lnSpc>
              <a:spcBef>
                <a:spcPts val="0"/>
              </a:spcBef>
              <a:spcAft>
                <a:spcPts val="300"/>
              </a:spcAft>
              <a:defRPr lang="en-IN" sz="1400" kern="1200" dirty="0">
                <a:solidFill>
                  <a:schemeClr val="tx1"/>
                </a:solidFill>
                <a:latin typeface="+mn-lt"/>
                <a:ea typeface="+mn-ea"/>
                <a:cs typeface="+mn-cs"/>
              </a:defRPr>
            </a:lvl5pPr>
            <a:lvl8pPr>
              <a:defRPr/>
            </a:lvl8pPr>
            <a:lvl9pPr marL="685800" indent="-137160">
              <a:buFont typeface="Calibri" panose="020F0502020204030204" pitchFamily="34" charset="0"/>
              <a:buChar char="─"/>
              <a:defRPr/>
            </a:lvl9pPr>
          </a:lstStyle>
          <a:p>
            <a:pPr lvl="0"/>
            <a:r>
              <a:rPr lang="en-US" dirty="0"/>
              <a:t>PRESENTATION TITLE</a:t>
            </a:r>
            <a:endParaRPr lang="en-IN" dirty="0"/>
          </a:p>
        </p:txBody>
      </p:sp>
      <p:sp>
        <p:nvSpPr>
          <p:cNvPr id="6" name="Text Placeholder 5">
            <a:extLst>
              <a:ext uri="{FF2B5EF4-FFF2-40B4-BE49-F238E27FC236}">
                <a16:creationId xmlns:a16="http://schemas.microsoft.com/office/drawing/2014/main" id="{231F86BF-FB69-4A08-BF19-2B626B61262D}"/>
              </a:ext>
            </a:extLst>
          </p:cNvPr>
          <p:cNvSpPr>
            <a:spLocks noGrp="1"/>
          </p:cNvSpPr>
          <p:nvPr>
            <p:ph type="body" sz="quarter" idx="17" hasCustomPrompt="1"/>
          </p:nvPr>
        </p:nvSpPr>
        <p:spPr>
          <a:xfrm>
            <a:off x="174625" y="6334007"/>
            <a:ext cx="4132263" cy="211187"/>
          </a:xfrm>
        </p:spPr>
        <p:txBody>
          <a:bodyPr anchor="ctr">
            <a:noAutofit/>
          </a:bodyPr>
          <a:lstStyle>
            <a:lvl1pPr marL="0" indent="0" algn="r">
              <a:buNone/>
              <a:defRPr sz="1400">
                <a:solidFill>
                  <a:schemeClr val="bg1"/>
                </a:solidFill>
              </a:defRPr>
            </a:lvl1pPr>
            <a:lvl2pPr marL="182880" indent="0" algn="r">
              <a:buNone/>
              <a:defRPr/>
            </a:lvl2pPr>
            <a:lvl3pPr marL="365760" indent="0" algn="r">
              <a:buNone/>
              <a:defRPr/>
            </a:lvl3pPr>
            <a:lvl4pPr marL="548640" indent="0" algn="r">
              <a:buNone/>
              <a:defRPr/>
            </a:lvl4pPr>
            <a:lvl5pPr marL="731520" indent="0" algn="r">
              <a:buNone/>
              <a:defRPr/>
            </a:lvl5pPr>
          </a:lstStyle>
          <a:p>
            <a:pPr lvl="0"/>
            <a:r>
              <a:rPr lang="en-US" dirty="0"/>
              <a:t>Date</a:t>
            </a:r>
          </a:p>
        </p:txBody>
      </p:sp>
      <p:sp>
        <p:nvSpPr>
          <p:cNvPr id="17" name="Parallelogram 16">
            <a:extLst>
              <a:ext uri="{FF2B5EF4-FFF2-40B4-BE49-F238E27FC236}">
                <a16:creationId xmlns:a16="http://schemas.microsoft.com/office/drawing/2014/main" id="{F57D69A8-0D78-41A6-BBA2-0812CFBEAD1C}"/>
              </a:ext>
            </a:extLst>
          </p:cNvPr>
          <p:cNvSpPr/>
          <p:nvPr userDrawn="1"/>
        </p:nvSpPr>
        <p:spPr>
          <a:xfrm>
            <a:off x="7162800" y="4693642"/>
            <a:ext cx="2354424" cy="723638"/>
          </a:xfrm>
          <a:prstGeom prst="parallelogram">
            <a:avLst>
              <a:gd name="adj" fmla="val 55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43E997B1-EB19-4DC8-BFCA-05E35AD3C8BA}"/>
              </a:ext>
            </a:extLst>
          </p:cNvPr>
          <p:cNvSpPr/>
          <p:nvPr userDrawn="1"/>
        </p:nvSpPr>
        <p:spPr>
          <a:xfrm>
            <a:off x="6762926" y="4693642"/>
            <a:ext cx="2112425" cy="7236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descr="Prism Vision Group logo">
            <a:extLst>
              <a:ext uri="{FF2B5EF4-FFF2-40B4-BE49-F238E27FC236}">
                <a16:creationId xmlns:a16="http://schemas.microsoft.com/office/drawing/2014/main" id="{5E85A133-D7D6-40E3-9EB0-DE51C29725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547" y="4770483"/>
            <a:ext cx="3111601" cy="58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66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008F414D-C238-48D6-8C0A-E7F55A6EC602}"/>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Section Title</a:t>
            </a:r>
            <a:endParaRPr lang="en-IN"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9" name="Text Placeholder 8"/>
          <p:cNvSpPr>
            <a:spLocks noGrp="1"/>
          </p:cNvSpPr>
          <p:nvPr>
            <p:ph type="body" sz="quarter" idx="12"/>
          </p:nvPr>
        </p:nvSpPr>
        <p:spPr>
          <a:xfrm>
            <a:off x="265176" y="1592494"/>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Text Placeholder 8"/>
          <p:cNvSpPr>
            <a:spLocks noGrp="1"/>
          </p:cNvSpPr>
          <p:nvPr>
            <p:ph type="body" sz="quarter" idx="13"/>
          </p:nvPr>
        </p:nvSpPr>
        <p:spPr>
          <a:xfrm>
            <a:off x="274319" y="4075980"/>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Text Placeholder 8"/>
          <p:cNvSpPr>
            <a:spLocks noGrp="1"/>
          </p:cNvSpPr>
          <p:nvPr>
            <p:ph type="body" sz="quarter" idx="14"/>
          </p:nvPr>
        </p:nvSpPr>
        <p:spPr>
          <a:xfrm>
            <a:off x="4640580" y="1592494"/>
            <a:ext cx="4238244" cy="44768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9"/>
          <p:cNvSpPr>
            <a:spLocks noGrp="1"/>
          </p:cNvSpPr>
          <p:nvPr>
            <p:ph sz="quarter" idx="15" hasCustomPrompt="1"/>
          </p:nvPr>
        </p:nvSpPr>
        <p:spPr>
          <a:xfrm>
            <a:off x="263652" y="1232197"/>
            <a:ext cx="424281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4" name="Content Placeholder 9"/>
          <p:cNvSpPr>
            <a:spLocks noGrp="1"/>
          </p:cNvSpPr>
          <p:nvPr>
            <p:ph sz="quarter" idx="16" hasCustomPrompt="1"/>
          </p:nvPr>
        </p:nvSpPr>
        <p:spPr>
          <a:xfrm>
            <a:off x="4636008" y="1232197"/>
            <a:ext cx="424281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5" name="Content Placeholder 9"/>
          <p:cNvSpPr>
            <a:spLocks noGrp="1"/>
          </p:cNvSpPr>
          <p:nvPr>
            <p:ph sz="quarter" idx="17" hasCustomPrompt="1"/>
          </p:nvPr>
        </p:nvSpPr>
        <p:spPr>
          <a:xfrm>
            <a:off x="263652" y="3717926"/>
            <a:ext cx="424281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2" name="Text Placeholder 7">
            <a:extLst>
              <a:ext uri="{FF2B5EF4-FFF2-40B4-BE49-F238E27FC236}">
                <a16:creationId xmlns:a16="http://schemas.microsoft.com/office/drawing/2014/main" id="{9850D365-C3EA-47EF-B326-E347CABA5C4B}"/>
              </a:ext>
            </a:extLst>
          </p:cNvPr>
          <p:cNvSpPr>
            <a:spLocks noGrp="1"/>
          </p:cNvSpPr>
          <p:nvPr>
            <p:ph type="body" sz="quarter" idx="18"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13702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CF7650E4-487F-476B-85D1-524E103A7B59}"/>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9" name="Text Placeholder 8"/>
          <p:cNvSpPr>
            <a:spLocks noGrp="1"/>
          </p:cNvSpPr>
          <p:nvPr>
            <p:ph type="body" sz="quarter" idx="12"/>
          </p:nvPr>
        </p:nvSpPr>
        <p:spPr>
          <a:xfrm>
            <a:off x="4640580" y="1592494"/>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Text Placeholder 8"/>
          <p:cNvSpPr>
            <a:spLocks noGrp="1"/>
          </p:cNvSpPr>
          <p:nvPr>
            <p:ph type="body" sz="quarter" idx="13"/>
          </p:nvPr>
        </p:nvSpPr>
        <p:spPr>
          <a:xfrm>
            <a:off x="4640580" y="4075980"/>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Text Placeholder 8"/>
          <p:cNvSpPr>
            <a:spLocks noGrp="1"/>
          </p:cNvSpPr>
          <p:nvPr>
            <p:ph type="body" sz="quarter" idx="14"/>
          </p:nvPr>
        </p:nvSpPr>
        <p:spPr>
          <a:xfrm>
            <a:off x="263652" y="1592494"/>
            <a:ext cx="4238244" cy="44768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9"/>
          <p:cNvSpPr>
            <a:spLocks noGrp="1"/>
          </p:cNvSpPr>
          <p:nvPr>
            <p:ph sz="quarter" idx="15" hasCustomPrompt="1"/>
          </p:nvPr>
        </p:nvSpPr>
        <p:spPr>
          <a:xfrm>
            <a:off x="4636008" y="1232197"/>
            <a:ext cx="424281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4" name="Content Placeholder 9"/>
          <p:cNvSpPr>
            <a:spLocks noGrp="1"/>
          </p:cNvSpPr>
          <p:nvPr>
            <p:ph sz="quarter" idx="16" hasCustomPrompt="1"/>
          </p:nvPr>
        </p:nvSpPr>
        <p:spPr>
          <a:xfrm>
            <a:off x="263652" y="1232197"/>
            <a:ext cx="424281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5" name="Content Placeholder 9"/>
          <p:cNvSpPr>
            <a:spLocks noGrp="1"/>
          </p:cNvSpPr>
          <p:nvPr>
            <p:ph sz="quarter" idx="17" hasCustomPrompt="1"/>
          </p:nvPr>
        </p:nvSpPr>
        <p:spPr>
          <a:xfrm>
            <a:off x="4636008" y="3717926"/>
            <a:ext cx="424281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1" name="Title 1">
            <a:extLst>
              <a:ext uri="{FF2B5EF4-FFF2-40B4-BE49-F238E27FC236}">
                <a16:creationId xmlns:a16="http://schemas.microsoft.com/office/drawing/2014/main" id="{F5FA61C9-C59E-4C0A-BA75-0E620AF7A65B}"/>
              </a:ext>
            </a:extLst>
          </p:cNvPr>
          <p:cNvSpPr>
            <a:spLocks noGrp="1"/>
          </p:cNvSpPr>
          <p:nvPr>
            <p:ph type="title" hasCustomPrompt="1"/>
          </p:nvPr>
        </p:nvSpPr>
        <p:spPr>
          <a:xfrm>
            <a:off x="263652" y="266700"/>
            <a:ext cx="8610600" cy="457200"/>
          </a:xfrm>
        </p:spPr>
        <p:txBody>
          <a:bodyPr/>
          <a:lstStyle>
            <a:lvl1pPr>
              <a:defRPr/>
            </a:lvl1pPr>
          </a:lstStyle>
          <a:p>
            <a:r>
              <a:rPr lang="en-US" dirty="0"/>
              <a:t>Section Title</a:t>
            </a:r>
            <a:endParaRPr lang="en-IN" dirty="0"/>
          </a:p>
        </p:txBody>
      </p:sp>
      <p:sp>
        <p:nvSpPr>
          <p:cNvPr id="16" name="Text Placeholder 7">
            <a:extLst>
              <a:ext uri="{FF2B5EF4-FFF2-40B4-BE49-F238E27FC236}">
                <a16:creationId xmlns:a16="http://schemas.microsoft.com/office/drawing/2014/main" id="{1F83D377-E689-42DB-AD55-2EB61CE7D40A}"/>
              </a:ext>
            </a:extLst>
          </p:cNvPr>
          <p:cNvSpPr>
            <a:spLocks noGrp="1"/>
          </p:cNvSpPr>
          <p:nvPr>
            <p:ph type="body" sz="quarter" idx="18"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205215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12FE6431-C885-40F9-B48B-C017C9B18BBF}"/>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Section Title</a:t>
            </a:r>
            <a:endParaRPr lang="en-IN"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9" name="Text Placeholder 8"/>
          <p:cNvSpPr>
            <a:spLocks noGrp="1"/>
          </p:cNvSpPr>
          <p:nvPr>
            <p:ph type="body" sz="quarter" idx="12"/>
          </p:nvPr>
        </p:nvSpPr>
        <p:spPr>
          <a:xfrm>
            <a:off x="265175" y="1592494"/>
            <a:ext cx="8622791"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Text Placeholder 8"/>
          <p:cNvSpPr>
            <a:spLocks noGrp="1"/>
          </p:cNvSpPr>
          <p:nvPr>
            <p:ph type="body" sz="quarter" idx="13"/>
          </p:nvPr>
        </p:nvSpPr>
        <p:spPr>
          <a:xfrm>
            <a:off x="274319" y="4075980"/>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Text Placeholder 8"/>
          <p:cNvSpPr>
            <a:spLocks noGrp="1"/>
          </p:cNvSpPr>
          <p:nvPr>
            <p:ph type="body" sz="quarter" idx="15"/>
          </p:nvPr>
        </p:nvSpPr>
        <p:spPr>
          <a:xfrm>
            <a:off x="4649723" y="4075980"/>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9"/>
          <p:cNvSpPr>
            <a:spLocks noGrp="1"/>
          </p:cNvSpPr>
          <p:nvPr>
            <p:ph sz="quarter" idx="16" hasCustomPrompt="1"/>
          </p:nvPr>
        </p:nvSpPr>
        <p:spPr>
          <a:xfrm>
            <a:off x="263651" y="1232197"/>
            <a:ext cx="8632093"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5" name="Content Placeholder 9"/>
          <p:cNvSpPr>
            <a:spLocks noGrp="1"/>
          </p:cNvSpPr>
          <p:nvPr>
            <p:ph sz="quarter" idx="18" hasCustomPrompt="1"/>
          </p:nvPr>
        </p:nvSpPr>
        <p:spPr>
          <a:xfrm>
            <a:off x="263652" y="3712578"/>
            <a:ext cx="4242816" cy="313573"/>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6" name="Content Placeholder 9"/>
          <p:cNvSpPr>
            <a:spLocks noGrp="1"/>
          </p:cNvSpPr>
          <p:nvPr>
            <p:ph sz="quarter" idx="19" hasCustomPrompt="1"/>
          </p:nvPr>
        </p:nvSpPr>
        <p:spPr>
          <a:xfrm>
            <a:off x="4636008" y="3712578"/>
            <a:ext cx="4259736" cy="313573"/>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3" name="Text Placeholder 7">
            <a:extLst>
              <a:ext uri="{FF2B5EF4-FFF2-40B4-BE49-F238E27FC236}">
                <a16:creationId xmlns:a16="http://schemas.microsoft.com/office/drawing/2014/main" id="{85440144-D907-4050-A609-11A8814D7BA6}"/>
              </a:ext>
            </a:extLst>
          </p:cNvPr>
          <p:cNvSpPr>
            <a:spLocks noGrp="1"/>
          </p:cNvSpPr>
          <p:nvPr>
            <p:ph type="body" sz="quarter" idx="20"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1135063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8C53DC9F-70C6-458F-A598-DE9F7110A67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Section Title</a:t>
            </a:r>
            <a:endParaRPr lang="en-IN"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9" name="Text Placeholder 8"/>
          <p:cNvSpPr>
            <a:spLocks noGrp="1"/>
          </p:cNvSpPr>
          <p:nvPr>
            <p:ph type="body" sz="quarter" idx="12"/>
          </p:nvPr>
        </p:nvSpPr>
        <p:spPr>
          <a:xfrm>
            <a:off x="265176" y="1592494"/>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Text Placeholder 8"/>
          <p:cNvSpPr>
            <a:spLocks noGrp="1"/>
          </p:cNvSpPr>
          <p:nvPr>
            <p:ph type="body" sz="quarter" idx="13"/>
          </p:nvPr>
        </p:nvSpPr>
        <p:spPr>
          <a:xfrm>
            <a:off x="274319" y="4075980"/>
            <a:ext cx="8604506"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Text Placeholder 8"/>
          <p:cNvSpPr>
            <a:spLocks noGrp="1"/>
          </p:cNvSpPr>
          <p:nvPr>
            <p:ph type="body" sz="quarter" idx="14"/>
          </p:nvPr>
        </p:nvSpPr>
        <p:spPr>
          <a:xfrm>
            <a:off x="4640580" y="1592494"/>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9"/>
          <p:cNvSpPr>
            <a:spLocks noGrp="1"/>
          </p:cNvSpPr>
          <p:nvPr>
            <p:ph sz="quarter" idx="16" hasCustomPrompt="1"/>
          </p:nvPr>
        </p:nvSpPr>
        <p:spPr>
          <a:xfrm>
            <a:off x="263652" y="1232197"/>
            <a:ext cx="424281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4" name="Content Placeholder 9"/>
          <p:cNvSpPr>
            <a:spLocks noGrp="1"/>
          </p:cNvSpPr>
          <p:nvPr>
            <p:ph sz="quarter" idx="17" hasCustomPrompt="1"/>
          </p:nvPr>
        </p:nvSpPr>
        <p:spPr>
          <a:xfrm>
            <a:off x="4636008" y="1232197"/>
            <a:ext cx="424281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5" name="Content Placeholder 9"/>
          <p:cNvSpPr>
            <a:spLocks noGrp="1"/>
          </p:cNvSpPr>
          <p:nvPr>
            <p:ph sz="quarter" idx="18" hasCustomPrompt="1"/>
          </p:nvPr>
        </p:nvSpPr>
        <p:spPr>
          <a:xfrm>
            <a:off x="263651" y="3712578"/>
            <a:ext cx="8613788" cy="313573"/>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3" name="Text Placeholder 7">
            <a:extLst>
              <a:ext uri="{FF2B5EF4-FFF2-40B4-BE49-F238E27FC236}">
                <a16:creationId xmlns:a16="http://schemas.microsoft.com/office/drawing/2014/main" id="{68FF5B2C-5827-471C-96BA-30084FBFC19B}"/>
              </a:ext>
            </a:extLst>
          </p:cNvPr>
          <p:cNvSpPr>
            <a:spLocks noGrp="1"/>
          </p:cNvSpPr>
          <p:nvPr>
            <p:ph type="body" sz="quarter" idx="19"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49340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B7CEEDEB-1511-4CF4-BA76-1FF440C10D4C}"/>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11" name="Text Placeholder 8"/>
          <p:cNvSpPr>
            <a:spLocks noGrp="1"/>
          </p:cNvSpPr>
          <p:nvPr>
            <p:ph type="body" sz="quarter" idx="12"/>
          </p:nvPr>
        </p:nvSpPr>
        <p:spPr>
          <a:xfrm>
            <a:off x="1781174" y="1232196"/>
            <a:ext cx="7097649" cy="4837175"/>
          </a:xfrm>
        </p:spPr>
        <p:txBody>
          <a:bodyPr/>
          <a:lstStyle/>
          <a:p>
            <a:pPr lvl="0"/>
            <a:r>
              <a:rPr lang="en-US" dirty="0"/>
              <a:t>Click to edit Master text styles</a:t>
            </a:r>
          </a:p>
          <a:p>
            <a:pPr lvl="1"/>
            <a:r>
              <a:rPr lang="en-US" dirty="0"/>
              <a:t>Second level</a:t>
            </a:r>
          </a:p>
          <a:p>
            <a:pPr lvl="2"/>
            <a:r>
              <a:rPr lang="en-US" dirty="0"/>
              <a:t>Third level</a:t>
            </a:r>
          </a:p>
        </p:txBody>
      </p:sp>
      <p:sp>
        <p:nvSpPr>
          <p:cNvPr id="12" name="Content Placeholder 9"/>
          <p:cNvSpPr>
            <a:spLocks noGrp="1"/>
          </p:cNvSpPr>
          <p:nvPr>
            <p:ph sz="quarter" idx="15" hasCustomPrompt="1"/>
          </p:nvPr>
        </p:nvSpPr>
        <p:spPr>
          <a:xfrm>
            <a:off x="263652" y="1232197"/>
            <a:ext cx="1417320" cy="4837176"/>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3" name="Title 1">
            <a:extLst>
              <a:ext uri="{FF2B5EF4-FFF2-40B4-BE49-F238E27FC236}">
                <a16:creationId xmlns:a16="http://schemas.microsoft.com/office/drawing/2014/main" id="{A4533F9B-FAD4-4057-8471-22D65A897172}"/>
              </a:ext>
            </a:extLst>
          </p:cNvPr>
          <p:cNvSpPr>
            <a:spLocks noGrp="1"/>
          </p:cNvSpPr>
          <p:nvPr>
            <p:ph type="title" hasCustomPrompt="1"/>
          </p:nvPr>
        </p:nvSpPr>
        <p:spPr>
          <a:xfrm>
            <a:off x="263652" y="266700"/>
            <a:ext cx="8610600" cy="457200"/>
          </a:xfrm>
        </p:spPr>
        <p:txBody>
          <a:bodyPr/>
          <a:lstStyle>
            <a:lvl1pPr>
              <a:defRPr/>
            </a:lvl1pPr>
          </a:lstStyle>
          <a:p>
            <a:r>
              <a:rPr lang="en-US" dirty="0"/>
              <a:t>Section Title</a:t>
            </a:r>
            <a:endParaRPr lang="en-IN" dirty="0"/>
          </a:p>
        </p:txBody>
      </p:sp>
      <p:sp>
        <p:nvSpPr>
          <p:cNvPr id="14" name="Text Placeholder 7">
            <a:extLst>
              <a:ext uri="{FF2B5EF4-FFF2-40B4-BE49-F238E27FC236}">
                <a16:creationId xmlns:a16="http://schemas.microsoft.com/office/drawing/2014/main" id="{16C3B7B7-6AAF-47BC-B69D-09C2A6FC24E8}"/>
              </a:ext>
            </a:extLst>
          </p:cNvPr>
          <p:cNvSpPr>
            <a:spLocks noGrp="1"/>
          </p:cNvSpPr>
          <p:nvPr>
            <p:ph type="body" sz="quarter" idx="13"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35109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2FBD6AB2-2010-4A50-9373-3129EFBA9C9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11" name="Text Placeholder 8"/>
          <p:cNvSpPr>
            <a:spLocks noGrp="1"/>
          </p:cNvSpPr>
          <p:nvPr>
            <p:ph type="body" sz="quarter" idx="12"/>
          </p:nvPr>
        </p:nvSpPr>
        <p:spPr>
          <a:xfrm>
            <a:off x="1781174" y="1232197"/>
            <a:ext cx="7097649" cy="2350008"/>
          </a:xfrm>
        </p:spPr>
        <p:txBody>
          <a:bodyPr/>
          <a:lstStyle/>
          <a:p>
            <a:pPr lvl="0"/>
            <a:r>
              <a:rPr lang="en-US" dirty="0"/>
              <a:t>Click to edit Master text styles</a:t>
            </a:r>
          </a:p>
          <a:p>
            <a:pPr lvl="1"/>
            <a:r>
              <a:rPr lang="en-US" dirty="0"/>
              <a:t>Second level</a:t>
            </a:r>
          </a:p>
          <a:p>
            <a:pPr lvl="2"/>
            <a:r>
              <a:rPr lang="en-US" dirty="0"/>
              <a:t>Third level</a:t>
            </a:r>
          </a:p>
        </p:txBody>
      </p:sp>
      <p:sp>
        <p:nvSpPr>
          <p:cNvPr id="12" name="Content Placeholder 9"/>
          <p:cNvSpPr>
            <a:spLocks noGrp="1"/>
          </p:cNvSpPr>
          <p:nvPr>
            <p:ph sz="quarter" idx="15" hasCustomPrompt="1"/>
          </p:nvPr>
        </p:nvSpPr>
        <p:spPr>
          <a:xfrm>
            <a:off x="263652" y="1232197"/>
            <a:ext cx="1417320" cy="2350008"/>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7" name="Text Placeholder 8"/>
          <p:cNvSpPr>
            <a:spLocks noGrp="1"/>
          </p:cNvSpPr>
          <p:nvPr>
            <p:ph type="body" sz="quarter" idx="16"/>
          </p:nvPr>
        </p:nvSpPr>
        <p:spPr>
          <a:xfrm>
            <a:off x="1781174" y="3719365"/>
            <a:ext cx="7097649" cy="2350008"/>
          </a:xfrm>
        </p:spPr>
        <p:txBody>
          <a:bodyPr/>
          <a:lstStyle/>
          <a:p>
            <a:pPr lvl="0"/>
            <a:r>
              <a:rPr lang="en-US" dirty="0"/>
              <a:t>Click to edit Master text styles</a:t>
            </a:r>
          </a:p>
          <a:p>
            <a:pPr lvl="1"/>
            <a:r>
              <a:rPr lang="en-US" dirty="0"/>
              <a:t>Second level</a:t>
            </a:r>
          </a:p>
          <a:p>
            <a:pPr lvl="2"/>
            <a:r>
              <a:rPr lang="en-US" dirty="0"/>
              <a:t>Third level</a:t>
            </a:r>
          </a:p>
        </p:txBody>
      </p:sp>
      <p:sp>
        <p:nvSpPr>
          <p:cNvPr id="19" name="Content Placeholder 9"/>
          <p:cNvSpPr>
            <a:spLocks noGrp="1"/>
          </p:cNvSpPr>
          <p:nvPr>
            <p:ph sz="quarter" idx="17" hasCustomPrompt="1"/>
          </p:nvPr>
        </p:nvSpPr>
        <p:spPr>
          <a:xfrm>
            <a:off x="263652" y="3719365"/>
            <a:ext cx="1417320" cy="2350008"/>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9" name="Title 1">
            <a:extLst>
              <a:ext uri="{FF2B5EF4-FFF2-40B4-BE49-F238E27FC236}">
                <a16:creationId xmlns:a16="http://schemas.microsoft.com/office/drawing/2014/main" id="{C8FE9ADB-0F1E-4EB7-A6D5-37DB5C24165F}"/>
              </a:ext>
            </a:extLst>
          </p:cNvPr>
          <p:cNvSpPr>
            <a:spLocks noGrp="1"/>
          </p:cNvSpPr>
          <p:nvPr>
            <p:ph type="title" hasCustomPrompt="1"/>
          </p:nvPr>
        </p:nvSpPr>
        <p:spPr>
          <a:xfrm>
            <a:off x="263652" y="266700"/>
            <a:ext cx="8610600" cy="457200"/>
          </a:xfrm>
        </p:spPr>
        <p:txBody>
          <a:bodyPr/>
          <a:lstStyle>
            <a:lvl1pPr>
              <a:defRPr/>
            </a:lvl1pPr>
          </a:lstStyle>
          <a:p>
            <a:r>
              <a:rPr lang="en-US" dirty="0"/>
              <a:t>Section Title</a:t>
            </a:r>
            <a:endParaRPr lang="en-IN" dirty="0"/>
          </a:p>
        </p:txBody>
      </p:sp>
      <p:sp>
        <p:nvSpPr>
          <p:cNvPr id="13" name="Text Placeholder 7">
            <a:extLst>
              <a:ext uri="{FF2B5EF4-FFF2-40B4-BE49-F238E27FC236}">
                <a16:creationId xmlns:a16="http://schemas.microsoft.com/office/drawing/2014/main" id="{BD899107-D3D2-4277-A851-9AA2E32F581C}"/>
              </a:ext>
            </a:extLst>
          </p:cNvPr>
          <p:cNvSpPr>
            <a:spLocks noGrp="1"/>
          </p:cNvSpPr>
          <p:nvPr>
            <p:ph type="body" sz="quarter" idx="13"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2081031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C5ABABD3-BB92-4EA7-8FE8-5A511AD2090F}"/>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11" name="Text Placeholder 8"/>
          <p:cNvSpPr>
            <a:spLocks noGrp="1"/>
          </p:cNvSpPr>
          <p:nvPr>
            <p:ph type="body" sz="quarter" idx="12"/>
          </p:nvPr>
        </p:nvSpPr>
        <p:spPr>
          <a:xfrm>
            <a:off x="1781174" y="1232197"/>
            <a:ext cx="7097649" cy="1517904"/>
          </a:xfrm>
        </p:spPr>
        <p:txBody>
          <a:bodyPr/>
          <a:lstStyle/>
          <a:p>
            <a:pPr lvl="0"/>
            <a:r>
              <a:rPr lang="en-US" dirty="0"/>
              <a:t>Click to edit Master text styles</a:t>
            </a:r>
          </a:p>
          <a:p>
            <a:pPr lvl="1"/>
            <a:r>
              <a:rPr lang="en-US" dirty="0"/>
              <a:t>Second level</a:t>
            </a:r>
          </a:p>
          <a:p>
            <a:pPr lvl="2"/>
            <a:r>
              <a:rPr lang="en-US" dirty="0"/>
              <a:t>Third level</a:t>
            </a:r>
          </a:p>
        </p:txBody>
      </p:sp>
      <p:sp>
        <p:nvSpPr>
          <p:cNvPr id="12" name="Content Placeholder 9"/>
          <p:cNvSpPr>
            <a:spLocks noGrp="1"/>
          </p:cNvSpPr>
          <p:nvPr>
            <p:ph sz="quarter" idx="15" hasCustomPrompt="1"/>
          </p:nvPr>
        </p:nvSpPr>
        <p:spPr>
          <a:xfrm>
            <a:off x="263652" y="1232197"/>
            <a:ext cx="1417320" cy="1517904"/>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7" name="Text Placeholder 8"/>
          <p:cNvSpPr>
            <a:spLocks noGrp="1"/>
          </p:cNvSpPr>
          <p:nvPr>
            <p:ph type="body" sz="quarter" idx="16"/>
          </p:nvPr>
        </p:nvSpPr>
        <p:spPr>
          <a:xfrm>
            <a:off x="1781174" y="2893357"/>
            <a:ext cx="7097649" cy="1517904"/>
          </a:xfrm>
        </p:spPr>
        <p:txBody>
          <a:bodyPr/>
          <a:lstStyle/>
          <a:p>
            <a:pPr lvl="0"/>
            <a:r>
              <a:rPr lang="en-US" dirty="0"/>
              <a:t>Click to edit Master text styles</a:t>
            </a:r>
          </a:p>
          <a:p>
            <a:pPr lvl="1"/>
            <a:r>
              <a:rPr lang="en-US" dirty="0"/>
              <a:t>Second level</a:t>
            </a:r>
          </a:p>
          <a:p>
            <a:pPr lvl="2"/>
            <a:r>
              <a:rPr lang="en-US" dirty="0"/>
              <a:t>Third level</a:t>
            </a:r>
          </a:p>
        </p:txBody>
      </p:sp>
      <p:sp>
        <p:nvSpPr>
          <p:cNvPr id="19" name="Content Placeholder 9"/>
          <p:cNvSpPr>
            <a:spLocks noGrp="1"/>
          </p:cNvSpPr>
          <p:nvPr>
            <p:ph sz="quarter" idx="17" hasCustomPrompt="1"/>
          </p:nvPr>
        </p:nvSpPr>
        <p:spPr>
          <a:xfrm>
            <a:off x="263652" y="2893357"/>
            <a:ext cx="1417320" cy="1517904"/>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0" name="Text Placeholder 8"/>
          <p:cNvSpPr>
            <a:spLocks noGrp="1"/>
          </p:cNvSpPr>
          <p:nvPr>
            <p:ph type="body" sz="quarter" idx="18"/>
          </p:nvPr>
        </p:nvSpPr>
        <p:spPr>
          <a:xfrm>
            <a:off x="1781174" y="4551469"/>
            <a:ext cx="7097649" cy="1517904"/>
          </a:xfrm>
        </p:spPr>
        <p:txBody>
          <a:bodyPr/>
          <a:lstStyle/>
          <a:p>
            <a:pPr lvl="0"/>
            <a:r>
              <a:rPr lang="en-US" dirty="0"/>
              <a:t>Click to edit Master text styles</a:t>
            </a:r>
          </a:p>
          <a:p>
            <a:pPr lvl="1"/>
            <a:r>
              <a:rPr lang="en-US" dirty="0"/>
              <a:t>Second level</a:t>
            </a:r>
          </a:p>
          <a:p>
            <a:pPr lvl="2"/>
            <a:r>
              <a:rPr lang="en-US" dirty="0"/>
              <a:t>Third level</a:t>
            </a:r>
          </a:p>
        </p:txBody>
      </p:sp>
      <p:sp>
        <p:nvSpPr>
          <p:cNvPr id="21" name="Content Placeholder 9"/>
          <p:cNvSpPr>
            <a:spLocks noGrp="1"/>
          </p:cNvSpPr>
          <p:nvPr>
            <p:ph sz="quarter" idx="19" hasCustomPrompt="1"/>
          </p:nvPr>
        </p:nvSpPr>
        <p:spPr>
          <a:xfrm>
            <a:off x="263652" y="4551469"/>
            <a:ext cx="1417320" cy="1517904"/>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3" name="Title 1">
            <a:extLst>
              <a:ext uri="{FF2B5EF4-FFF2-40B4-BE49-F238E27FC236}">
                <a16:creationId xmlns:a16="http://schemas.microsoft.com/office/drawing/2014/main" id="{B81C84BC-75EB-4C32-B0CF-ACFB8C30A9C1}"/>
              </a:ext>
            </a:extLst>
          </p:cNvPr>
          <p:cNvSpPr>
            <a:spLocks noGrp="1"/>
          </p:cNvSpPr>
          <p:nvPr>
            <p:ph type="title" hasCustomPrompt="1"/>
          </p:nvPr>
        </p:nvSpPr>
        <p:spPr>
          <a:xfrm>
            <a:off x="263652" y="266700"/>
            <a:ext cx="8610600" cy="457200"/>
          </a:xfrm>
        </p:spPr>
        <p:txBody>
          <a:bodyPr/>
          <a:lstStyle>
            <a:lvl1pPr>
              <a:defRPr/>
            </a:lvl1pPr>
          </a:lstStyle>
          <a:p>
            <a:r>
              <a:rPr lang="en-US" dirty="0"/>
              <a:t>Section Title</a:t>
            </a:r>
            <a:endParaRPr lang="en-IN" dirty="0"/>
          </a:p>
        </p:txBody>
      </p:sp>
      <p:sp>
        <p:nvSpPr>
          <p:cNvPr id="14" name="Text Placeholder 7">
            <a:extLst>
              <a:ext uri="{FF2B5EF4-FFF2-40B4-BE49-F238E27FC236}">
                <a16:creationId xmlns:a16="http://schemas.microsoft.com/office/drawing/2014/main" id="{40EEEA76-2F5F-42B6-A2D7-1C397E358BE0}"/>
              </a:ext>
            </a:extLst>
          </p:cNvPr>
          <p:cNvSpPr>
            <a:spLocks noGrp="1"/>
          </p:cNvSpPr>
          <p:nvPr>
            <p:ph type="body" sz="quarter" idx="13"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3618496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2191BA35-9FE5-44A8-971A-0A4B325EA34A}"/>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11" name="Text Placeholder 8"/>
          <p:cNvSpPr>
            <a:spLocks noGrp="1"/>
          </p:cNvSpPr>
          <p:nvPr>
            <p:ph type="body" sz="quarter" idx="12"/>
          </p:nvPr>
        </p:nvSpPr>
        <p:spPr>
          <a:xfrm>
            <a:off x="1781174" y="1232197"/>
            <a:ext cx="7097649" cy="1106424"/>
          </a:xfrm>
        </p:spPr>
        <p:txBody>
          <a:bodyPr/>
          <a:lstStyle/>
          <a:p>
            <a:pPr lvl="0"/>
            <a:r>
              <a:rPr lang="en-US" dirty="0"/>
              <a:t>Click to edit Master text styles</a:t>
            </a:r>
          </a:p>
          <a:p>
            <a:pPr lvl="1"/>
            <a:r>
              <a:rPr lang="en-US" dirty="0"/>
              <a:t>Second level</a:t>
            </a:r>
          </a:p>
          <a:p>
            <a:pPr lvl="2"/>
            <a:r>
              <a:rPr lang="en-US" dirty="0"/>
              <a:t>Third level</a:t>
            </a:r>
          </a:p>
        </p:txBody>
      </p:sp>
      <p:sp>
        <p:nvSpPr>
          <p:cNvPr id="12" name="Content Placeholder 9"/>
          <p:cNvSpPr>
            <a:spLocks noGrp="1"/>
          </p:cNvSpPr>
          <p:nvPr>
            <p:ph sz="quarter" idx="15" hasCustomPrompt="1"/>
          </p:nvPr>
        </p:nvSpPr>
        <p:spPr>
          <a:xfrm>
            <a:off x="263652" y="1232197"/>
            <a:ext cx="1417320" cy="1106424"/>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7" name="Text Placeholder 8"/>
          <p:cNvSpPr>
            <a:spLocks noGrp="1"/>
          </p:cNvSpPr>
          <p:nvPr>
            <p:ph type="body" sz="quarter" idx="16"/>
          </p:nvPr>
        </p:nvSpPr>
        <p:spPr>
          <a:xfrm>
            <a:off x="1781174" y="2475781"/>
            <a:ext cx="7097649" cy="1106424"/>
          </a:xfrm>
        </p:spPr>
        <p:txBody>
          <a:bodyPr/>
          <a:lstStyle/>
          <a:p>
            <a:pPr lvl="0"/>
            <a:r>
              <a:rPr lang="en-US" dirty="0"/>
              <a:t>Click to edit Master text styles</a:t>
            </a:r>
          </a:p>
          <a:p>
            <a:pPr lvl="1"/>
            <a:r>
              <a:rPr lang="en-US" dirty="0"/>
              <a:t>Second level</a:t>
            </a:r>
          </a:p>
          <a:p>
            <a:pPr lvl="2"/>
            <a:r>
              <a:rPr lang="en-US" dirty="0"/>
              <a:t>Third level</a:t>
            </a:r>
          </a:p>
        </p:txBody>
      </p:sp>
      <p:sp>
        <p:nvSpPr>
          <p:cNvPr id="19" name="Content Placeholder 9"/>
          <p:cNvSpPr>
            <a:spLocks noGrp="1"/>
          </p:cNvSpPr>
          <p:nvPr>
            <p:ph sz="quarter" idx="17" hasCustomPrompt="1"/>
          </p:nvPr>
        </p:nvSpPr>
        <p:spPr>
          <a:xfrm>
            <a:off x="263652" y="2475781"/>
            <a:ext cx="1417320" cy="1106424"/>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0" name="Text Placeholder 8"/>
          <p:cNvSpPr>
            <a:spLocks noGrp="1"/>
          </p:cNvSpPr>
          <p:nvPr>
            <p:ph type="body" sz="quarter" idx="18"/>
          </p:nvPr>
        </p:nvSpPr>
        <p:spPr>
          <a:xfrm>
            <a:off x="1781174" y="3719365"/>
            <a:ext cx="7097649" cy="1106424"/>
          </a:xfrm>
        </p:spPr>
        <p:txBody>
          <a:bodyPr/>
          <a:lstStyle/>
          <a:p>
            <a:pPr lvl="0"/>
            <a:r>
              <a:rPr lang="en-US" dirty="0"/>
              <a:t>Click to edit Master text styles</a:t>
            </a:r>
          </a:p>
          <a:p>
            <a:pPr lvl="1"/>
            <a:r>
              <a:rPr lang="en-US" dirty="0"/>
              <a:t>Second level</a:t>
            </a:r>
          </a:p>
          <a:p>
            <a:pPr lvl="2"/>
            <a:r>
              <a:rPr lang="en-US" dirty="0"/>
              <a:t>Third level</a:t>
            </a:r>
          </a:p>
        </p:txBody>
      </p:sp>
      <p:sp>
        <p:nvSpPr>
          <p:cNvPr id="21" name="Content Placeholder 9"/>
          <p:cNvSpPr>
            <a:spLocks noGrp="1"/>
          </p:cNvSpPr>
          <p:nvPr>
            <p:ph sz="quarter" idx="19" hasCustomPrompt="1"/>
          </p:nvPr>
        </p:nvSpPr>
        <p:spPr>
          <a:xfrm>
            <a:off x="263652" y="3719365"/>
            <a:ext cx="1417320" cy="1106424"/>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2" name="Text Placeholder 8"/>
          <p:cNvSpPr>
            <a:spLocks noGrp="1"/>
          </p:cNvSpPr>
          <p:nvPr>
            <p:ph type="body" sz="quarter" idx="20"/>
          </p:nvPr>
        </p:nvSpPr>
        <p:spPr>
          <a:xfrm>
            <a:off x="1781174" y="4962949"/>
            <a:ext cx="7097649" cy="1106424"/>
          </a:xfrm>
        </p:spPr>
        <p:txBody>
          <a:bodyPr/>
          <a:lstStyle/>
          <a:p>
            <a:pPr lvl="0"/>
            <a:r>
              <a:rPr lang="en-US" dirty="0"/>
              <a:t>Click to edit Master text styles</a:t>
            </a:r>
          </a:p>
          <a:p>
            <a:pPr lvl="1"/>
            <a:r>
              <a:rPr lang="en-US" dirty="0"/>
              <a:t>Second level</a:t>
            </a:r>
          </a:p>
          <a:p>
            <a:pPr lvl="2"/>
            <a:r>
              <a:rPr lang="en-US" dirty="0"/>
              <a:t>Third level</a:t>
            </a:r>
          </a:p>
        </p:txBody>
      </p:sp>
      <p:sp>
        <p:nvSpPr>
          <p:cNvPr id="23" name="Content Placeholder 9"/>
          <p:cNvSpPr>
            <a:spLocks noGrp="1"/>
          </p:cNvSpPr>
          <p:nvPr>
            <p:ph sz="quarter" idx="21" hasCustomPrompt="1"/>
          </p:nvPr>
        </p:nvSpPr>
        <p:spPr>
          <a:xfrm>
            <a:off x="263652" y="4962949"/>
            <a:ext cx="1417320" cy="1106424"/>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3" name="Title 1">
            <a:extLst>
              <a:ext uri="{FF2B5EF4-FFF2-40B4-BE49-F238E27FC236}">
                <a16:creationId xmlns:a16="http://schemas.microsoft.com/office/drawing/2014/main" id="{DF70E2B5-256C-4981-A147-6334129B65AB}"/>
              </a:ext>
            </a:extLst>
          </p:cNvPr>
          <p:cNvSpPr>
            <a:spLocks noGrp="1"/>
          </p:cNvSpPr>
          <p:nvPr>
            <p:ph type="title" hasCustomPrompt="1"/>
          </p:nvPr>
        </p:nvSpPr>
        <p:spPr>
          <a:xfrm>
            <a:off x="263652" y="266700"/>
            <a:ext cx="8610600" cy="457200"/>
          </a:xfrm>
        </p:spPr>
        <p:txBody>
          <a:bodyPr/>
          <a:lstStyle>
            <a:lvl1pPr>
              <a:defRPr/>
            </a:lvl1pPr>
          </a:lstStyle>
          <a:p>
            <a:r>
              <a:rPr lang="en-US" dirty="0"/>
              <a:t>Section Title</a:t>
            </a:r>
            <a:endParaRPr lang="en-IN" dirty="0"/>
          </a:p>
        </p:txBody>
      </p:sp>
      <p:sp>
        <p:nvSpPr>
          <p:cNvPr id="15" name="Text Placeholder 7">
            <a:extLst>
              <a:ext uri="{FF2B5EF4-FFF2-40B4-BE49-F238E27FC236}">
                <a16:creationId xmlns:a16="http://schemas.microsoft.com/office/drawing/2014/main" id="{FEC593B7-E30C-47AF-8A06-FD84DFA1DE1E}"/>
              </a:ext>
            </a:extLst>
          </p:cNvPr>
          <p:cNvSpPr>
            <a:spLocks noGrp="1"/>
          </p:cNvSpPr>
          <p:nvPr>
            <p:ph type="body" sz="quarter" idx="13"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2890086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C52C209D-FC8A-4CA3-A138-C5518859C3FE}"/>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11" name="Text Placeholder 8"/>
          <p:cNvSpPr>
            <a:spLocks noGrp="1"/>
          </p:cNvSpPr>
          <p:nvPr>
            <p:ph type="body" sz="quarter" idx="12"/>
          </p:nvPr>
        </p:nvSpPr>
        <p:spPr>
          <a:xfrm>
            <a:off x="1781174" y="1232197"/>
            <a:ext cx="7097649" cy="859536"/>
          </a:xfrm>
        </p:spPr>
        <p:txBody>
          <a:bodyPr/>
          <a:lstStyle/>
          <a:p>
            <a:pPr lvl="0"/>
            <a:r>
              <a:rPr lang="en-US" dirty="0"/>
              <a:t>Click to edit Master text styles</a:t>
            </a:r>
          </a:p>
          <a:p>
            <a:pPr lvl="1"/>
            <a:r>
              <a:rPr lang="en-US" dirty="0"/>
              <a:t>Second level</a:t>
            </a:r>
          </a:p>
          <a:p>
            <a:pPr lvl="2"/>
            <a:r>
              <a:rPr lang="en-US" dirty="0"/>
              <a:t>Third level</a:t>
            </a:r>
          </a:p>
        </p:txBody>
      </p:sp>
      <p:sp>
        <p:nvSpPr>
          <p:cNvPr id="12" name="Content Placeholder 9"/>
          <p:cNvSpPr>
            <a:spLocks noGrp="1"/>
          </p:cNvSpPr>
          <p:nvPr>
            <p:ph sz="quarter" idx="15" hasCustomPrompt="1"/>
          </p:nvPr>
        </p:nvSpPr>
        <p:spPr>
          <a:xfrm>
            <a:off x="263652" y="1232197"/>
            <a:ext cx="1417320" cy="859536"/>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7" name="Text Placeholder 8"/>
          <p:cNvSpPr>
            <a:spLocks noGrp="1"/>
          </p:cNvSpPr>
          <p:nvPr>
            <p:ph type="body" sz="quarter" idx="16"/>
          </p:nvPr>
        </p:nvSpPr>
        <p:spPr>
          <a:xfrm>
            <a:off x="1781174" y="2225235"/>
            <a:ext cx="7097649" cy="859536"/>
          </a:xfrm>
        </p:spPr>
        <p:txBody>
          <a:bodyPr/>
          <a:lstStyle/>
          <a:p>
            <a:pPr lvl="0"/>
            <a:r>
              <a:rPr lang="en-US" dirty="0"/>
              <a:t>Click to edit Master text styles</a:t>
            </a:r>
          </a:p>
          <a:p>
            <a:pPr lvl="1"/>
            <a:r>
              <a:rPr lang="en-US" dirty="0"/>
              <a:t>Second level</a:t>
            </a:r>
          </a:p>
          <a:p>
            <a:pPr lvl="2"/>
            <a:r>
              <a:rPr lang="en-US" dirty="0"/>
              <a:t>Third level</a:t>
            </a:r>
          </a:p>
        </p:txBody>
      </p:sp>
      <p:sp>
        <p:nvSpPr>
          <p:cNvPr id="19" name="Content Placeholder 9"/>
          <p:cNvSpPr>
            <a:spLocks noGrp="1"/>
          </p:cNvSpPr>
          <p:nvPr>
            <p:ph sz="quarter" idx="17" hasCustomPrompt="1"/>
          </p:nvPr>
        </p:nvSpPr>
        <p:spPr>
          <a:xfrm>
            <a:off x="263652" y="2225235"/>
            <a:ext cx="1417320" cy="859536"/>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0" name="Text Placeholder 8"/>
          <p:cNvSpPr>
            <a:spLocks noGrp="1"/>
          </p:cNvSpPr>
          <p:nvPr>
            <p:ph type="body" sz="quarter" idx="18"/>
          </p:nvPr>
        </p:nvSpPr>
        <p:spPr>
          <a:xfrm>
            <a:off x="1781174" y="3220102"/>
            <a:ext cx="7097649" cy="859536"/>
          </a:xfrm>
        </p:spPr>
        <p:txBody>
          <a:bodyPr/>
          <a:lstStyle/>
          <a:p>
            <a:pPr lvl="0"/>
            <a:r>
              <a:rPr lang="en-US" dirty="0"/>
              <a:t>Click to edit Master text styles</a:t>
            </a:r>
          </a:p>
          <a:p>
            <a:pPr lvl="1"/>
            <a:r>
              <a:rPr lang="en-US" dirty="0"/>
              <a:t>Second level</a:t>
            </a:r>
          </a:p>
          <a:p>
            <a:pPr lvl="2"/>
            <a:r>
              <a:rPr lang="en-US" dirty="0"/>
              <a:t>Third level</a:t>
            </a:r>
          </a:p>
        </p:txBody>
      </p:sp>
      <p:sp>
        <p:nvSpPr>
          <p:cNvPr id="21" name="Content Placeholder 9"/>
          <p:cNvSpPr>
            <a:spLocks noGrp="1"/>
          </p:cNvSpPr>
          <p:nvPr>
            <p:ph sz="quarter" idx="19" hasCustomPrompt="1"/>
          </p:nvPr>
        </p:nvSpPr>
        <p:spPr>
          <a:xfrm>
            <a:off x="263652" y="3220102"/>
            <a:ext cx="1417320" cy="859536"/>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2" name="Text Placeholder 8"/>
          <p:cNvSpPr>
            <a:spLocks noGrp="1"/>
          </p:cNvSpPr>
          <p:nvPr>
            <p:ph type="body" sz="quarter" idx="20"/>
          </p:nvPr>
        </p:nvSpPr>
        <p:spPr>
          <a:xfrm>
            <a:off x="1781174" y="4214969"/>
            <a:ext cx="7097649" cy="859536"/>
          </a:xfrm>
        </p:spPr>
        <p:txBody>
          <a:bodyPr/>
          <a:lstStyle/>
          <a:p>
            <a:pPr lvl="0"/>
            <a:r>
              <a:rPr lang="en-US" dirty="0"/>
              <a:t>Click to edit Master text styles</a:t>
            </a:r>
          </a:p>
          <a:p>
            <a:pPr lvl="1"/>
            <a:r>
              <a:rPr lang="en-US" dirty="0"/>
              <a:t>Second level</a:t>
            </a:r>
          </a:p>
          <a:p>
            <a:pPr lvl="2"/>
            <a:r>
              <a:rPr lang="en-US" dirty="0"/>
              <a:t>Third level</a:t>
            </a:r>
          </a:p>
        </p:txBody>
      </p:sp>
      <p:sp>
        <p:nvSpPr>
          <p:cNvPr id="23" name="Content Placeholder 9"/>
          <p:cNvSpPr>
            <a:spLocks noGrp="1"/>
          </p:cNvSpPr>
          <p:nvPr>
            <p:ph sz="quarter" idx="21" hasCustomPrompt="1"/>
          </p:nvPr>
        </p:nvSpPr>
        <p:spPr>
          <a:xfrm>
            <a:off x="263652" y="4214969"/>
            <a:ext cx="1417320" cy="859536"/>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4" name="Text Placeholder 8"/>
          <p:cNvSpPr>
            <a:spLocks noGrp="1"/>
          </p:cNvSpPr>
          <p:nvPr>
            <p:ph type="body" sz="quarter" idx="22"/>
          </p:nvPr>
        </p:nvSpPr>
        <p:spPr>
          <a:xfrm>
            <a:off x="1781174" y="5209837"/>
            <a:ext cx="7097649" cy="859536"/>
          </a:xfrm>
        </p:spPr>
        <p:txBody>
          <a:bodyPr/>
          <a:lstStyle/>
          <a:p>
            <a:pPr lvl="0"/>
            <a:r>
              <a:rPr lang="en-US" dirty="0"/>
              <a:t>Click to edit Master text styles</a:t>
            </a:r>
          </a:p>
          <a:p>
            <a:pPr lvl="1"/>
            <a:r>
              <a:rPr lang="en-US" dirty="0"/>
              <a:t>Second level</a:t>
            </a:r>
          </a:p>
          <a:p>
            <a:pPr lvl="2"/>
            <a:r>
              <a:rPr lang="en-US" dirty="0"/>
              <a:t>Third level</a:t>
            </a:r>
          </a:p>
        </p:txBody>
      </p:sp>
      <p:sp>
        <p:nvSpPr>
          <p:cNvPr id="25" name="Content Placeholder 9"/>
          <p:cNvSpPr>
            <a:spLocks noGrp="1"/>
          </p:cNvSpPr>
          <p:nvPr>
            <p:ph sz="quarter" idx="23" hasCustomPrompt="1"/>
          </p:nvPr>
        </p:nvSpPr>
        <p:spPr>
          <a:xfrm>
            <a:off x="263652" y="5209837"/>
            <a:ext cx="1417320" cy="859536"/>
          </a:xfrm>
          <a:prstGeom prst="roundRect">
            <a:avLst/>
          </a:prstGeom>
          <a:solidFill>
            <a:schemeClr val="tx2"/>
          </a:solidFill>
          <a:effectLst>
            <a:outerShdw dist="25400" algn="l"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5" name="Title 1">
            <a:extLst>
              <a:ext uri="{FF2B5EF4-FFF2-40B4-BE49-F238E27FC236}">
                <a16:creationId xmlns:a16="http://schemas.microsoft.com/office/drawing/2014/main" id="{83288699-76E7-4C21-AF89-C2D6688A8E72}"/>
              </a:ext>
            </a:extLst>
          </p:cNvPr>
          <p:cNvSpPr>
            <a:spLocks noGrp="1"/>
          </p:cNvSpPr>
          <p:nvPr>
            <p:ph type="title" hasCustomPrompt="1"/>
          </p:nvPr>
        </p:nvSpPr>
        <p:spPr>
          <a:xfrm>
            <a:off x="263652" y="266700"/>
            <a:ext cx="8610600" cy="457200"/>
          </a:xfrm>
        </p:spPr>
        <p:txBody>
          <a:bodyPr/>
          <a:lstStyle>
            <a:lvl1pPr>
              <a:defRPr/>
            </a:lvl1pPr>
          </a:lstStyle>
          <a:p>
            <a:r>
              <a:rPr lang="en-US" dirty="0"/>
              <a:t>Section Title</a:t>
            </a:r>
            <a:endParaRPr lang="en-IN" dirty="0"/>
          </a:p>
        </p:txBody>
      </p:sp>
      <p:sp>
        <p:nvSpPr>
          <p:cNvPr id="16" name="Text Placeholder 7">
            <a:extLst>
              <a:ext uri="{FF2B5EF4-FFF2-40B4-BE49-F238E27FC236}">
                <a16:creationId xmlns:a16="http://schemas.microsoft.com/office/drawing/2014/main" id="{9C775EAB-8137-4B42-88A0-F9E571F3248F}"/>
              </a:ext>
            </a:extLst>
          </p:cNvPr>
          <p:cNvSpPr>
            <a:spLocks noGrp="1"/>
          </p:cNvSpPr>
          <p:nvPr>
            <p:ph type="body" sz="quarter" idx="13"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3487507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67A877D1-1A44-4317-9CFB-04CFAC9D5F39}"/>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23" name="Content Placeholder 9"/>
          <p:cNvSpPr>
            <a:spLocks noGrp="1"/>
          </p:cNvSpPr>
          <p:nvPr>
            <p:ph sz="quarter" idx="16" hasCustomPrompt="1"/>
          </p:nvPr>
        </p:nvSpPr>
        <p:spPr>
          <a:xfrm>
            <a:off x="263652" y="1232197"/>
            <a:ext cx="4242816" cy="310468"/>
          </a:xfrm>
          <a:prstGeom prst="roundRect">
            <a:avLst/>
          </a:prstGeom>
          <a:solidFill>
            <a:schemeClr val="tx2"/>
          </a:solidFill>
          <a:effectLst>
            <a:outerShdw dist="25400" dir="5400000" algn="t"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4" name="Content Placeholder 9"/>
          <p:cNvSpPr>
            <a:spLocks noGrp="1"/>
          </p:cNvSpPr>
          <p:nvPr>
            <p:ph sz="quarter" idx="17" hasCustomPrompt="1"/>
          </p:nvPr>
        </p:nvSpPr>
        <p:spPr>
          <a:xfrm>
            <a:off x="4636008" y="1232197"/>
            <a:ext cx="4242816" cy="310468"/>
          </a:xfrm>
          <a:prstGeom prst="roundRect">
            <a:avLst/>
          </a:prstGeom>
          <a:solidFill>
            <a:schemeClr val="tx2"/>
          </a:solidFill>
          <a:effectLst>
            <a:outerShdw dist="25400" dir="5400000" algn="t"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5" name="Content Placeholder 9"/>
          <p:cNvSpPr>
            <a:spLocks noGrp="1"/>
          </p:cNvSpPr>
          <p:nvPr>
            <p:ph sz="quarter" idx="18" hasCustomPrompt="1"/>
          </p:nvPr>
        </p:nvSpPr>
        <p:spPr>
          <a:xfrm>
            <a:off x="263652" y="3712578"/>
            <a:ext cx="4242816" cy="313573"/>
          </a:xfrm>
          <a:prstGeom prst="roundRect">
            <a:avLst/>
          </a:prstGeom>
          <a:solidFill>
            <a:schemeClr val="tx2"/>
          </a:solidFill>
          <a:effectLst>
            <a:outerShdw dist="25400" dir="5400000" algn="t"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6" name="Content Placeholder 9"/>
          <p:cNvSpPr>
            <a:spLocks noGrp="1"/>
          </p:cNvSpPr>
          <p:nvPr>
            <p:ph sz="quarter" idx="19" hasCustomPrompt="1"/>
          </p:nvPr>
        </p:nvSpPr>
        <p:spPr>
          <a:xfrm>
            <a:off x="4636072" y="3712578"/>
            <a:ext cx="4242816" cy="313573"/>
          </a:xfrm>
          <a:prstGeom prst="roundRect">
            <a:avLst/>
          </a:prstGeom>
          <a:solidFill>
            <a:schemeClr val="tx2"/>
          </a:solidFill>
          <a:effectLst>
            <a:outerShdw dist="25400" dir="5400000" algn="t"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6" name="Picture Placeholder 5"/>
          <p:cNvSpPr>
            <a:spLocks noGrp="1"/>
          </p:cNvSpPr>
          <p:nvPr>
            <p:ph type="pic" sz="quarter" idx="20"/>
          </p:nvPr>
        </p:nvSpPr>
        <p:spPr>
          <a:xfrm>
            <a:off x="263652" y="1592494"/>
            <a:ext cx="4242816" cy="1993392"/>
          </a:xfrm>
        </p:spPr>
        <p:txBody>
          <a:bodyPr/>
          <a:lstStyle/>
          <a:p>
            <a:endParaRPr lang="en-IN" dirty="0"/>
          </a:p>
        </p:txBody>
      </p:sp>
      <p:sp>
        <p:nvSpPr>
          <p:cNvPr id="8" name="Chart Placeholder 7"/>
          <p:cNvSpPr>
            <a:spLocks noGrp="1"/>
          </p:cNvSpPr>
          <p:nvPr>
            <p:ph type="chart" sz="quarter" idx="21"/>
          </p:nvPr>
        </p:nvSpPr>
        <p:spPr>
          <a:xfrm>
            <a:off x="4636007" y="1592263"/>
            <a:ext cx="4242816" cy="1993900"/>
          </a:xfrm>
        </p:spPr>
        <p:txBody>
          <a:bodyPr/>
          <a:lstStyle/>
          <a:p>
            <a:endParaRPr lang="en-IN" dirty="0"/>
          </a:p>
        </p:txBody>
      </p:sp>
      <p:sp>
        <p:nvSpPr>
          <p:cNvPr id="11" name="Chart Placeholder 10"/>
          <p:cNvSpPr>
            <a:spLocks noGrp="1"/>
          </p:cNvSpPr>
          <p:nvPr>
            <p:ph type="chart" sz="quarter" idx="22"/>
          </p:nvPr>
        </p:nvSpPr>
        <p:spPr>
          <a:xfrm>
            <a:off x="263652" y="4076700"/>
            <a:ext cx="4242816" cy="1992313"/>
          </a:xfrm>
        </p:spPr>
        <p:txBody>
          <a:bodyPr/>
          <a:lstStyle/>
          <a:p>
            <a:endParaRPr lang="en-IN" dirty="0"/>
          </a:p>
        </p:txBody>
      </p:sp>
      <p:sp>
        <p:nvSpPr>
          <p:cNvPr id="13" name="Table Placeholder 12"/>
          <p:cNvSpPr>
            <a:spLocks noGrp="1"/>
          </p:cNvSpPr>
          <p:nvPr>
            <p:ph type="tbl" sz="quarter" idx="23"/>
          </p:nvPr>
        </p:nvSpPr>
        <p:spPr>
          <a:xfrm>
            <a:off x="4635500" y="4076700"/>
            <a:ext cx="4243388" cy="1992313"/>
          </a:xfrm>
        </p:spPr>
        <p:txBody>
          <a:bodyPr/>
          <a:lstStyle/>
          <a:p>
            <a:endParaRPr lang="en-IN" dirty="0"/>
          </a:p>
        </p:txBody>
      </p:sp>
      <p:sp>
        <p:nvSpPr>
          <p:cNvPr id="14" name="Title 1">
            <a:extLst>
              <a:ext uri="{FF2B5EF4-FFF2-40B4-BE49-F238E27FC236}">
                <a16:creationId xmlns:a16="http://schemas.microsoft.com/office/drawing/2014/main" id="{09583689-21F6-4979-B407-9511D6079B84}"/>
              </a:ext>
            </a:extLst>
          </p:cNvPr>
          <p:cNvSpPr>
            <a:spLocks noGrp="1"/>
          </p:cNvSpPr>
          <p:nvPr>
            <p:ph type="title" hasCustomPrompt="1"/>
          </p:nvPr>
        </p:nvSpPr>
        <p:spPr>
          <a:xfrm>
            <a:off x="263652" y="266700"/>
            <a:ext cx="8610600" cy="457200"/>
          </a:xfrm>
        </p:spPr>
        <p:txBody>
          <a:bodyPr/>
          <a:lstStyle>
            <a:lvl1pPr>
              <a:defRPr/>
            </a:lvl1pPr>
          </a:lstStyle>
          <a:p>
            <a:r>
              <a:rPr lang="en-US" dirty="0"/>
              <a:t>Section Title</a:t>
            </a:r>
            <a:endParaRPr lang="en-IN" dirty="0"/>
          </a:p>
        </p:txBody>
      </p:sp>
      <p:sp>
        <p:nvSpPr>
          <p:cNvPr id="15" name="Text Placeholder 7">
            <a:extLst>
              <a:ext uri="{FF2B5EF4-FFF2-40B4-BE49-F238E27FC236}">
                <a16:creationId xmlns:a16="http://schemas.microsoft.com/office/drawing/2014/main" id="{3BC8FF1A-76FF-403E-BA3B-BEAD0B348DBD}"/>
              </a:ext>
            </a:extLst>
          </p:cNvPr>
          <p:cNvSpPr>
            <a:spLocks noGrp="1"/>
          </p:cNvSpPr>
          <p:nvPr>
            <p:ph type="body" sz="quarter" idx="13"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67066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8007FDB4-4ED7-4298-A727-FC8132541BDC}"/>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0C5C3738-641B-4A6F-9427-1756BBFDFF9E}"/>
              </a:ext>
            </a:extLst>
          </p:cNvPr>
          <p:cNvGrpSpPr/>
          <p:nvPr userDrawn="1"/>
        </p:nvGrpSpPr>
        <p:grpSpPr>
          <a:xfrm>
            <a:off x="-3827937" y="1364901"/>
            <a:ext cx="3702971" cy="3469249"/>
            <a:chOff x="-3827937" y="1364901"/>
            <a:chExt cx="3702971" cy="3469249"/>
          </a:xfrm>
        </p:grpSpPr>
        <p:sp>
          <p:nvSpPr>
            <p:cNvPr id="5" name="Rectangle 4">
              <a:extLst>
                <a:ext uri="{FF2B5EF4-FFF2-40B4-BE49-F238E27FC236}">
                  <a16:creationId xmlns:a16="http://schemas.microsoft.com/office/drawing/2014/main" id="{C6E7A851-710F-47AA-A07E-CDE5A2229F64}"/>
                </a:ext>
              </a:extLst>
            </p:cNvPr>
            <p:cNvSpPr/>
            <p:nvPr userDrawn="1"/>
          </p:nvSpPr>
          <p:spPr>
            <a:xfrm>
              <a:off x="-3827937" y="1364901"/>
              <a:ext cx="595086" cy="545437"/>
            </a:xfrm>
            <a:prstGeom prst="rect">
              <a:avLst/>
            </a:prstGeom>
            <a:solidFill>
              <a:srgbClr val="FCA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252</a:t>
              </a:r>
            </a:p>
            <a:p>
              <a:pPr algn="ctr"/>
              <a:r>
                <a:rPr lang="en-IN" sz="1000" dirty="0"/>
                <a:t>163</a:t>
              </a:r>
            </a:p>
            <a:p>
              <a:pPr algn="ctr"/>
              <a:r>
                <a:rPr lang="en-IN" sz="1000" dirty="0"/>
                <a:t>17</a:t>
              </a:r>
              <a:endParaRPr lang="en-US" sz="1000" dirty="0"/>
            </a:p>
          </p:txBody>
        </p:sp>
        <p:sp>
          <p:nvSpPr>
            <p:cNvPr id="6" name="Rectangle 5">
              <a:extLst>
                <a:ext uri="{FF2B5EF4-FFF2-40B4-BE49-F238E27FC236}">
                  <a16:creationId xmlns:a16="http://schemas.microsoft.com/office/drawing/2014/main" id="{F5F4E933-1F18-46D3-B66E-27AF3A985D99}"/>
                </a:ext>
              </a:extLst>
            </p:cNvPr>
            <p:cNvSpPr/>
            <p:nvPr userDrawn="1"/>
          </p:nvSpPr>
          <p:spPr>
            <a:xfrm>
              <a:off x="-3049180" y="1364901"/>
              <a:ext cx="595086" cy="545437"/>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0</a:t>
              </a:r>
            </a:p>
            <a:p>
              <a:pPr algn="ctr"/>
              <a:r>
                <a:rPr lang="en-IN" sz="1000" dirty="0"/>
                <a:t>56</a:t>
              </a:r>
            </a:p>
            <a:p>
              <a:pPr algn="ctr"/>
              <a:r>
                <a:rPr lang="en-IN" sz="1000" dirty="0"/>
                <a:t>147</a:t>
              </a:r>
              <a:endParaRPr lang="en-US" sz="1000" dirty="0"/>
            </a:p>
          </p:txBody>
        </p:sp>
        <p:sp>
          <p:nvSpPr>
            <p:cNvPr id="7" name="Rectangle 6">
              <a:extLst>
                <a:ext uri="{FF2B5EF4-FFF2-40B4-BE49-F238E27FC236}">
                  <a16:creationId xmlns:a16="http://schemas.microsoft.com/office/drawing/2014/main" id="{D0C99C1F-4550-4A5E-83EC-B88EE827AD54}"/>
                </a:ext>
              </a:extLst>
            </p:cNvPr>
            <p:cNvSpPr/>
            <p:nvPr userDrawn="1"/>
          </p:nvSpPr>
          <p:spPr>
            <a:xfrm>
              <a:off x="-2270423" y="1364901"/>
              <a:ext cx="595086" cy="545437"/>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255</a:t>
              </a:r>
            </a:p>
            <a:p>
              <a:pPr algn="ctr"/>
              <a:r>
                <a:rPr lang="en-IN" sz="1000" dirty="0"/>
                <a:t>177</a:t>
              </a:r>
            </a:p>
            <a:p>
              <a:pPr algn="ctr"/>
              <a:r>
                <a:rPr lang="en-IN" sz="1000" dirty="0"/>
                <a:t>0</a:t>
              </a:r>
              <a:endParaRPr lang="en-US" sz="1000" dirty="0"/>
            </a:p>
          </p:txBody>
        </p:sp>
        <p:sp>
          <p:nvSpPr>
            <p:cNvPr id="8" name="Rectangle 7">
              <a:extLst>
                <a:ext uri="{FF2B5EF4-FFF2-40B4-BE49-F238E27FC236}">
                  <a16:creationId xmlns:a16="http://schemas.microsoft.com/office/drawing/2014/main" id="{2893BF44-2789-4B35-81D0-D5AFE226954B}"/>
                </a:ext>
              </a:extLst>
            </p:cNvPr>
            <p:cNvSpPr/>
            <p:nvPr userDrawn="1"/>
          </p:nvSpPr>
          <p:spPr>
            <a:xfrm>
              <a:off x="-1498809" y="1364901"/>
              <a:ext cx="595086" cy="545437"/>
            </a:xfrm>
            <a:prstGeom prst="rect">
              <a:avLst/>
            </a:prstGeom>
            <a:solidFill>
              <a:srgbClr val="003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0</a:t>
              </a:r>
            </a:p>
            <a:p>
              <a:pPr algn="ctr"/>
              <a:r>
                <a:rPr lang="en-IN" sz="1000" dirty="0"/>
                <a:t>51</a:t>
              </a:r>
            </a:p>
            <a:p>
              <a:pPr algn="ctr"/>
              <a:r>
                <a:rPr lang="en-IN" sz="1000" dirty="0"/>
                <a:t>224</a:t>
              </a:r>
              <a:endParaRPr lang="en-US" sz="1000" dirty="0"/>
            </a:p>
          </p:txBody>
        </p:sp>
        <p:sp>
          <p:nvSpPr>
            <p:cNvPr id="9" name="Rectangle 8">
              <a:extLst>
                <a:ext uri="{FF2B5EF4-FFF2-40B4-BE49-F238E27FC236}">
                  <a16:creationId xmlns:a16="http://schemas.microsoft.com/office/drawing/2014/main" id="{7486E423-6088-4C3A-90DB-53E9F2E80567}"/>
                </a:ext>
              </a:extLst>
            </p:cNvPr>
            <p:cNvSpPr/>
            <p:nvPr userDrawn="1"/>
          </p:nvSpPr>
          <p:spPr>
            <a:xfrm>
              <a:off x="-720052" y="1364901"/>
              <a:ext cx="595086" cy="545437"/>
            </a:xfrm>
            <a:prstGeom prst="rect">
              <a:avLst/>
            </a:prstGeom>
            <a:solidFill>
              <a:srgbClr val="05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5</a:t>
              </a:r>
            </a:p>
            <a:p>
              <a:pPr algn="ctr"/>
              <a:r>
                <a:rPr lang="en-IN" sz="1000" dirty="0"/>
                <a:t>184</a:t>
              </a:r>
            </a:p>
            <a:p>
              <a:pPr algn="ctr"/>
              <a:r>
                <a:rPr lang="en-IN" sz="1000" dirty="0"/>
                <a:t>229</a:t>
              </a:r>
              <a:endParaRPr lang="en-US" sz="1000" dirty="0"/>
            </a:p>
          </p:txBody>
        </p:sp>
        <p:sp>
          <p:nvSpPr>
            <p:cNvPr id="10" name="Rectangle 9">
              <a:extLst>
                <a:ext uri="{FF2B5EF4-FFF2-40B4-BE49-F238E27FC236}">
                  <a16:creationId xmlns:a16="http://schemas.microsoft.com/office/drawing/2014/main" id="{D3E12D60-0F84-4B76-BBE8-073574293279}"/>
                </a:ext>
              </a:extLst>
            </p:cNvPr>
            <p:cNvSpPr/>
            <p:nvPr userDrawn="1"/>
          </p:nvSpPr>
          <p:spPr>
            <a:xfrm>
              <a:off x="-3827937" y="2095854"/>
              <a:ext cx="595086" cy="545437"/>
            </a:xfrm>
            <a:prstGeom prst="rect">
              <a:avLst/>
            </a:prstGeom>
            <a:solidFill>
              <a:srgbClr val="FDB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253</a:t>
              </a:r>
            </a:p>
            <a:p>
              <a:pPr algn="ctr"/>
              <a:r>
                <a:rPr lang="en-IN" sz="1000" dirty="0"/>
                <a:t>186</a:t>
              </a:r>
            </a:p>
            <a:p>
              <a:pPr algn="ctr"/>
              <a:r>
                <a:rPr lang="en-IN" sz="1000" dirty="0"/>
                <a:t>77</a:t>
              </a:r>
              <a:endParaRPr lang="en-US" sz="1000" dirty="0"/>
            </a:p>
          </p:txBody>
        </p:sp>
        <p:sp>
          <p:nvSpPr>
            <p:cNvPr id="11" name="Rectangle 10">
              <a:extLst>
                <a:ext uri="{FF2B5EF4-FFF2-40B4-BE49-F238E27FC236}">
                  <a16:creationId xmlns:a16="http://schemas.microsoft.com/office/drawing/2014/main" id="{1EB83E03-11EE-464A-AD2C-CEC1F8B46CF0}"/>
                </a:ext>
              </a:extLst>
            </p:cNvPr>
            <p:cNvSpPr/>
            <p:nvPr userDrawn="1"/>
          </p:nvSpPr>
          <p:spPr>
            <a:xfrm>
              <a:off x="-3049180" y="2095854"/>
              <a:ext cx="595086" cy="545437"/>
            </a:xfrm>
            <a:prstGeom prst="rect">
              <a:avLst/>
            </a:prstGeom>
            <a:solidFill>
              <a:srgbClr val="406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64</a:t>
              </a:r>
            </a:p>
            <a:p>
              <a:pPr algn="ctr"/>
              <a:r>
                <a:rPr lang="en-IN" sz="1000" dirty="0"/>
                <a:t>106</a:t>
              </a:r>
            </a:p>
            <a:p>
              <a:pPr algn="ctr"/>
              <a:r>
                <a:rPr lang="en-IN" sz="1000" dirty="0"/>
                <a:t>174</a:t>
              </a:r>
              <a:endParaRPr lang="en-US" sz="1000" dirty="0"/>
            </a:p>
          </p:txBody>
        </p:sp>
        <p:sp>
          <p:nvSpPr>
            <p:cNvPr id="12" name="Rectangle 11">
              <a:extLst>
                <a:ext uri="{FF2B5EF4-FFF2-40B4-BE49-F238E27FC236}">
                  <a16:creationId xmlns:a16="http://schemas.microsoft.com/office/drawing/2014/main" id="{CDC386E4-9C2D-4D1F-A0AE-6A032D078081}"/>
                </a:ext>
              </a:extLst>
            </p:cNvPr>
            <p:cNvSpPr/>
            <p:nvPr userDrawn="1"/>
          </p:nvSpPr>
          <p:spPr>
            <a:xfrm>
              <a:off x="-2270423" y="2095854"/>
              <a:ext cx="595086" cy="545437"/>
            </a:xfrm>
            <a:prstGeom prst="rect">
              <a:avLst/>
            </a:prstGeom>
            <a:solidFill>
              <a:srgbClr val="FF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255</a:t>
              </a:r>
            </a:p>
            <a:p>
              <a:pPr algn="ctr"/>
              <a:r>
                <a:rPr lang="en-IN" sz="1000" dirty="0"/>
                <a:t>197</a:t>
              </a:r>
            </a:p>
            <a:p>
              <a:pPr algn="ctr"/>
              <a:r>
                <a:rPr lang="en-IN" sz="1000" dirty="0"/>
                <a:t>64</a:t>
              </a:r>
              <a:endParaRPr lang="en-US" sz="1000" dirty="0"/>
            </a:p>
          </p:txBody>
        </p:sp>
        <p:sp>
          <p:nvSpPr>
            <p:cNvPr id="13" name="Rectangle 12">
              <a:extLst>
                <a:ext uri="{FF2B5EF4-FFF2-40B4-BE49-F238E27FC236}">
                  <a16:creationId xmlns:a16="http://schemas.microsoft.com/office/drawing/2014/main" id="{AB68A0FA-E2D1-40D1-B0A8-E5A29CDD1A56}"/>
                </a:ext>
              </a:extLst>
            </p:cNvPr>
            <p:cNvSpPr/>
            <p:nvPr userDrawn="1"/>
          </p:nvSpPr>
          <p:spPr>
            <a:xfrm>
              <a:off x="-1498809" y="2095854"/>
              <a:ext cx="595086" cy="545437"/>
            </a:xfrm>
            <a:prstGeom prst="rect">
              <a:avLst/>
            </a:prstGeom>
            <a:solidFill>
              <a:srgbClr val="406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64</a:t>
              </a:r>
            </a:p>
            <a:p>
              <a:pPr algn="ctr"/>
              <a:r>
                <a:rPr lang="en-IN" sz="1000" dirty="0"/>
                <a:t>102</a:t>
              </a:r>
            </a:p>
            <a:p>
              <a:pPr algn="ctr"/>
              <a:r>
                <a:rPr lang="en-IN" sz="1000" dirty="0"/>
                <a:t>232</a:t>
              </a:r>
              <a:endParaRPr lang="en-US" sz="1000" dirty="0"/>
            </a:p>
          </p:txBody>
        </p:sp>
        <p:sp>
          <p:nvSpPr>
            <p:cNvPr id="14" name="Rectangle 13">
              <a:extLst>
                <a:ext uri="{FF2B5EF4-FFF2-40B4-BE49-F238E27FC236}">
                  <a16:creationId xmlns:a16="http://schemas.microsoft.com/office/drawing/2014/main" id="{D3132742-2E33-4F2D-99C3-65C43A245BA2}"/>
                </a:ext>
              </a:extLst>
            </p:cNvPr>
            <p:cNvSpPr/>
            <p:nvPr userDrawn="1"/>
          </p:nvSpPr>
          <p:spPr>
            <a:xfrm>
              <a:off x="-720052" y="2095854"/>
              <a:ext cx="595086" cy="545437"/>
            </a:xfrm>
            <a:prstGeom prst="rect">
              <a:avLst/>
            </a:prstGeom>
            <a:solidFill>
              <a:srgbClr val="44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68</a:t>
              </a:r>
            </a:p>
            <a:p>
              <a:pPr algn="ctr"/>
              <a:r>
                <a:rPr lang="en-IN" sz="1000" dirty="0"/>
                <a:t>202</a:t>
              </a:r>
            </a:p>
            <a:p>
              <a:pPr algn="ctr"/>
              <a:r>
                <a:rPr lang="en-IN" sz="1000" dirty="0"/>
                <a:t>236</a:t>
              </a:r>
              <a:endParaRPr lang="en-US" sz="1000" dirty="0"/>
            </a:p>
          </p:txBody>
        </p:sp>
        <p:sp>
          <p:nvSpPr>
            <p:cNvPr id="15" name="Rectangle 14">
              <a:extLst>
                <a:ext uri="{FF2B5EF4-FFF2-40B4-BE49-F238E27FC236}">
                  <a16:creationId xmlns:a16="http://schemas.microsoft.com/office/drawing/2014/main" id="{4EB93766-7F51-46D0-B265-3772F241D0F0}"/>
                </a:ext>
              </a:extLst>
            </p:cNvPr>
            <p:cNvSpPr/>
            <p:nvPr userDrawn="1"/>
          </p:nvSpPr>
          <p:spPr>
            <a:xfrm>
              <a:off x="-3827937" y="2826807"/>
              <a:ext cx="595086" cy="545437"/>
            </a:xfrm>
            <a:prstGeom prst="rect">
              <a:avLst/>
            </a:prstGeom>
            <a:solidFill>
              <a:srgbClr val="FDC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253</a:t>
              </a:r>
            </a:p>
            <a:p>
              <a:pPr algn="ctr"/>
              <a:r>
                <a:rPr lang="en-IN" sz="1000" dirty="0"/>
                <a:t>204</a:t>
              </a:r>
            </a:p>
            <a:p>
              <a:pPr algn="ctr"/>
              <a:r>
                <a:rPr lang="en-IN" sz="1000" dirty="0"/>
                <a:t>124</a:t>
              </a:r>
              <a:endParaRPr lang="en-US" sz="1000" dirty="0"/>
            </a:p>
          </p:txBody>
        </p:sp>
        <p:sp>
          <p:nvSpPr>
            <p:cNvPr id="16" name="Rectangle 15">
              <a:extLst>
                <a:ext uri="{FF2B5EF4-FFF2-40B4-BE49-F238E27FC236}">
                  <a16:creationId xmlns:a16="http://schemas.microsoft.com/office/drawing/2014/main" id="{71D49F4D-5940-4793-A21F-22F14A04E46E}"/>
                </a:ext>
              </a:extLst>
            </p:cNvPr>
            <p:cNvSpPr/>
            <p:nvPr userDrawn="1"/>
          </p:nvSpPr>
          <p:spPr>
            <a:xfrm>
              <a:off x="-3049180" y="2826807"/>
              <a:ext cx="595086" cy="545437"/>
            </a:xfrm>
            <a:prstGeom prst="rect">
              <a:avLst/>
            </a:prstGeom>
            <a:solidFill>
              <a:srgbClr val="739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115</a:t>
              </a:r>
            </a:p>
            <a:p>
              <a:pPr algn="ctr"/>
              <a:r>
                <a:rPr lang="en-IN" sz="1000" dirty="0"/>
                <a:t>146</a:t>
              </a:r>
            </a:p>
            <a:p>
              <a:pPr algn="ctr"/>
              <a:r>
                <a:rPr lang="en-IN" sz="1000" dirty="0"/>
                <a:t>196</a:t>
              </a:r>
              <a:endParaRPr lang="en-US" sz="1000" dirty="0"/>
            </a:p>
          </p:txBody>
        </p:sp>
        <p:sp>
          <p:nvSpPr>
            <p:cNvPr id="17" name="Rectangle 16">
              <a:extLst>
                <a:ext uri="{FF2B5EF4-FFF2-40B4-BE49-F238E27FC236}">
                  <a16:creationId xmlns:a16="http://schemas.microsoft.com/office/drawing/2014/main" id="{E4936D06-7EF3-4935-9CC0-DE71456540B7}"/>
                </a:ext>
              </a:extLst>
            </p:cNvPr>
            <p:cNvSpPr/>
            <p:nvPr userDrawn="1"/>
          </p:nvSpPr>
          <p:spPr>
            <a:xfrm>
              <a:off x="-2270423" y="2826807"/>
              <a:ext cx="595086" cy="545437"/>
            </a:xfrm>
            <a:prstGeom prst="rect">
              <a:avLst/>
            </a:prstGeom>
            <a:solidFill>
              <a:srgbClr val="FFD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255</a:t>
              </a:r>
            </a:p>
            <a:p>
              <a:pPr algn="ctr"/>
              <a:r>
                <a:rPr lang="en-IN" sz="1000" dirty="0"/>
                <a:t>212</a:t>
              </a:r>
            </a:p>
            <a:p>
              <a:pPr algn="ctr"/>
              <a:r>
                <a:rPr lang="en-IN" sz="1000" dirty="0"/>
                <a:t>115</a:t>
              </a:r>
              <a:endParaRPr lang="en-US" sz="1000" dirty="0"/>
            </a:p>
          </p:txBody>
        </p:sp>
        <p:sp>
          <p:nvSpPr>
            <p:cNvPr id="18" name="Rectangle 17">
              <a:extLst>
                <a:ext uri="{FF2B5EF4-FFF2-40B4-BE49-F238E27FC236}">
                  <a16:creationId xmlns:a16="http://schemas.microsoft.com/office/drawing/2014/main" id="{84CD342E-A896-4C71-AAA0-879CCBAD33A0}"/>
                </a:ext>
              </a:extLst>
            </p:cNvPr>
            <p:cNvSpPr/>
            <p:nvPr userDrawn="1"/>
          </p:nvSpPr>
          <p:spPr>
            <a:xfrm>
              <a:off x="-1498809" y="2826807"/>
              <a:ext cx="595086" cy="545437"/>
            </a:xfrm>
            <a:prstGeom prst="rect">
              <a:avLst/>
            </a:prstGeom>
            <a:solidFill>
              <a:srgbClr val="738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115</a:t>
              </a:r>
            </a:p>
            <a:p>
              <a:pPr algn="ctr"/>
              <a:r>
                <a:rPr lang="en-IN" sz="1000" dirty="0"/>
                <a:t>143</a:t>
              </a:r>
            </a:p>
            <a:p>
              <a:pPr algn="ctr"/>
              <a:r>
                <a:rPr lang="en-IN" sz="1000" dirty="0"/>
                <a:t>238</a:t>
              </a:r>
              <a:endParaRPr lang="en-US" sz="1000" dirty="0"/>
            </a:p>
          </p:txBody>
        </p:sp>
        <p:sp>
          <p:nvSpPr>
            <p:cNvPr id="19" name="Rectangle 18">
              <a:extLst>
                <a:ext uri="{FF2B5EF4-FFF2-40B4-BE49-F238E27FC236}">
                  <a16:creationId xmlns:a16="http://schemas.microsoft.com/office/drawing/2014/main" id="{5079F28E-B541-4BFA-9D42-CE2394A54BF2}"/>
                </a:ext>
              </a:extLst>
            </p:cNvPr>
            <p:cNvSpPr/>
            <p:nvPr userDrawn="1"/>
          </p:nvSpPr>
          <p:spPr>
            <a:xfrm>
              <a:off x="-720052" y="2826807"/>
              <a:ext cx="595086" cy="545437"/>
            </a:xfrm>
            <a:prstGeom prst="rect">
              <a:avLst/>
            </a:prstGeom>
            <a:solidFill>
              <a:srgbClr val="76D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118</a:t>
              </a:r>
            </a:p>
            <a:p>
              <a:pPr algn="ctr"/>
              <a:r>
                <a:rPr lang="en-IN" sz="1000" dirty="0"/>
                <a:t>216</a:t>
              </a:r>
            </a:p>
            <a:p>
              <a:pPr algn="ctr"/>
              <a:r>
                <a:rPr lang="en-IN" sz="1000" dirty="0"/>
                <a:t>241</a:t>
              </a:r>
              <a:endParaRPr lang="en-US" sz="1000" dirty="0"/>
            </a:p>
          </p:txBody>
        </p:sp>
        <p:sp>
          <p:nvSpPr>
            <p:cNvPr id="20" name="Rectangle 19">
              <a:extLst>
                <a:ext uri="{FF2B5EF4-FFF2-40B4-BE49-F238E27FC236}">
                  <a16:creationId xmlns:a16="http://schemas.microsoft.com/office/drawing/2014/main" id="{51DE7534-7D27-41C4-9C56-642340879ED4}"/>
                </a:ext>
              </a:extLst>
            </p:cNvPr>
            <p:cNvSpPr/>
            <p:nvPr userDrawn="1"/>
          </p:nvSpPr>
          <p:spPr>
            <a:xfrm>
              <a:off x="-3827937" y="3557760"/>
              <a:ext cx="595086" cy="545437"/>
            </a:xfrm>
            <a:prstGeom prst="rect">
              <a:avLst/>
            </a:prstGeom>
            <a:solidFill>
              <a:srgbClr val="FED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254</a:t>
              </a:r>
            </a:p>
            <a:p>
              <a:pPr algn="ctr"/>
              <a:r>
                <a:rPr lang="en-IN" sz="1000" dirty="0"/>
                <a:t>223</a:t>
              </a:r>
            </a:p>
            <a:p>
              <a:pPr algn="ctr"/>
              <a:r>
                <a:rPr lang="en-IN" sz="1000" dirty="0"/>
                <a:t>172</a:t>
              </a:r>
              <a:endParaRPr lang="en-US" sz="1000" dirty="0"/>
            </a:p>
          </p:txBody>
        </p:sp>
        <p:sp>
          <p:nvSpPr>
            <p:cNvPr id="21" name="Rectangle 20">
              <a:extLst>
                <a:ext uri="{FF2B5EF4-FFF2-40B4-BE49-F238E27FC236}">
                  <a16:creationId xmlns:a16="http://schemas.microsoft.com/office/drawing/2014/main" id="{B6395249-5BBE-4105-A527-A842205A17F7}"/>
                </a:ext>
              </a:extLst>
            </p:cNvPr>
            <p:cNvSpPr/>
            <p:nvPr userDrawn="1"/>
          </p:nvSpPr>
          <p:spPr>
            <a:xfrm>
              <a:off x="-3049180" y="3557760"/>
              <a:ext cx="595086" cy="545437"/>
            </a:xfrm>
            <a:prstGeom prst="rect">
              <a:avLst/>
            </a:prstGeom>
            <a:solidFill>
              <a:srgbClr val="A6B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166</a:t>
              </a:r>
            </a:p>
            <a:p>
              <a:pPr algn="ctr"/>
              <a:r>
                <a:rPr lang="en-IN" sz="1000" dirty="0"/>
                <a:t>186</a:t>
              </a:r>
            </a:p>
            <a:p>
              <a:pPr algn="ctr"/>
              <a:r>
                <a:rPr lang="en-IN" sz="1000" dirty="0"/>
                <a:t>217</a:t>
              </a:r>
              <a:endParaRPr lang="en-US" sz="1000" dirty="0"/>
            </a:p>
          </p:txBody>
        </p:sp>
        <p:sp>
          <p:nvSpPr>
            <p:cNvPr id="22" name="Rectangle 21">
              <a:extLst>
                <a:ext uri="{FF2B5EF4-FFF2-40B4-BE49-F238E27FC236}">
                  <a16:creationId xmlns:a16="http://schemas.microsoft.com/office/drawing/2014/main" id="{1A947ED0-CB36-4056-BE50-439FFD39DAC9}"/>
                </a:ext>
              </a:extLst>
            </p:cNvPr>
            <p:cNvSpPr/>
            <p:nvPr userDrawn="1"/>
          </p:nvSpPr>
          <p:spPr>
            <a:xfrm>
              <a:off x="-2270423" y="3557760"/>
              <a:ext cx="595086" cy="545437"/>
            </a:xfrm>
            <a:prstGeom prst="rect">
              <a:avLst/>
            </a:prstGeom>
            <a:solidFill>
              <a:srgbClr val="FFE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255</a:t>
              </a:r>
            </a:p>
            <a:p>
              <a:pPr algn="ctr"/>
              <a:r>
                <a:rPr lang="en-IN" sz="1000" dirty="0"/>
                <a:t>228</a:t>
              </a:r>
            </a:p>
            <a:p>
              <a:pPr algn="ctr"/>
              <a:r>
                <a:rPr lang="en-IN" sz="1000" dirty="0"/>
                <a:t>166</a:t>
              </a:r>
              <a:endParaRPr lang="en-US" sz="1000" dirty="0"/>
            </a:p>
          </p:txBody>
        </p:sp>
        <p:sp>
          <p:nvSpPr>
            <p:cNvPr id="23" name="Rectangle 22">
              <a:extLst>
                <a:ext uri="{FF2B5EF4-FFF2-40B4-BE49-F238E27FC236}">
                  <a16:creationId xmlns:a16="http://schemas.microsoft.com/office/drawing/2014/main" id="{EBF21911-134A-4235-9D72-FEDDBDE915EE}"/>
                </a:ext>
              </a:extLst>
            </p:cNvPr>
            <p:cNvSpPr/>
            <p:nvPr userDrawn="1"/>
          </p:nvSpPr>
          <p:spPr>
            <a:xfrm>
              <a:off x="-1498809" y="3557760"/>
              <a:ext cx="595086" cy="545437"/>
            </a:xfrm>
            <a:prstGeom prst="rect">
              <a:avLst/>
            </a:prstGeom>
            <a:solidFill>
              <a:srgbClr val="A6B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166</a:t>
              </a:r>
            </a:p>
            <a:p>
              <a:pPr algn="ctr"/>
              <a:r>
                <a:rPr lang="en-IN" sz="1000" dirty="0"/>
                <a:t>184</a:t>
              </a:r>
            </a:p>
            <a:p>
              <a:pPr algn="ctr"/>
              <a:r>
                <a:rPr lang="en-IN" sz="1000" dirty="0"/>
                <a:t>244</a:t>
              </a:r>
              <a:endParaRPr lang="en-US" sz="1000" dirty="0"/>
            </a:p>
          </p:txBody>
        </p:sp>
        <p:sp>
          <p:nvSpPr>
            <p:cNvPr id="24" name="Rectangle 23">
              <a:extLst>
                <a:ext uri="{FF2B5EF4-FFF2-40B4-BE49-F238E27FC236}">
                  <a16:creationId xmlns:a16="http://schemas.microsoft.com/office/drawing/2014/main" id="{70784988-A31A-46F6-9CFA-96D7C8F68ECA}"/>
                </a:ext>
              </a:extLst>
            </p:cNvPr>
            <p:cNvSpPr/>
            <p:nvPr userDrawn="1"/>
          </p:nvSpPr>
          <p:spPr>
            <a:xfrm>
              <a:off x="-720052" y="3557760"/>
              <a:ext cx="595086" cy="545437"/>
            </a:xfrm>
            <a:prstGeom prst="rect">
              <a:avLst/>
            </a:prstGeom>
            <a:solidFill>
              <a:srgbClr val="A8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168</a:t>
              </a:r>
            </a:p>
            <a:p>
              <a:pPr algn="ctr"/>
              <a:r>
                <a:rPr lang="en-IN" sz="1000" dirty="0"/>
                <a:t>230</a:t>
              </a:r>
            </a:p>
            <a:p>
              <a:pPr algn="ctr"/>
              <a:r>
                <a:rPr lang="en-IN" sz="1000" dirty="0"/>
                <a:t>246</a:t>
              </a:r>
              <a:endParaRPr lang="en-US" sz="1000" dirty="0"/>
            </a:p>
          </p:txBody>
        </p:sp>
        <p:sp>
          <p:nvSpPr>
            <p:cNvPr id="25" name="Rectangle 24">
              <a:extLst>
                <a:ext uri="{FF2B5EF4-FFF2-40B4-BE49-F238E27FC236}">
                  <a16:creationId xmlns:a16="http://schemas.microsoft.com/office/drawing/2014/main" id="{3A8B8A76-8728-49D2-AF7F-A039F5675CF2}"/>
                </a:ext>
              </a:extLst>
            </p:cNvPr>
            <p:cNvSpPr/>
            <p:nvPr userDrawn="1"/>
          </p:nvSpPr>
          <p:spPr>
            <a:xfrm>
              <a:off x="-3827937" y="4288713"/>
              <a:ext cx="595086" cy="545437"/>
            </a:xfrm>
            <a:prstGeom prst="rect">
              <a:avLst/>
            </a:prstGeom>
            <a:solidFill>
              <a:srgbClr val="FFF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tx1"/>
                  </a:solidFill>
                </a:rPr>
                <a:t>255</a:t>
              </a:r>
            </a:p>
            <a:p>
              <a:pPr algn="ctr"/>
              <a:r>
                <a:rPr lang="en-IN" sz="1000" dirty="0">
                  <a:solidFill>
                    <a:schemeClr val="tx1"/>
                  </a:solidFill>
                </a:rPr>
                <a:t>241</a:t>
              </a:r>
            </a:p>
            <a:p>
              <a:pPr algn="ctr"/>
              <a:r>
                <a:rPr lang="en-IN" sz="1000" dirty="0">
                  <a:solidFill>
                    <a:schemeClr val="tx1"/>
                  </a:solidFill>
                </a:rPr>
                <a:t>220</a:t>
              </a:r>
              <a:endParaRPr lang="en-US" sz="1000" dirty="0">
                <a:solidFill>
                  <a:schemeClr val="tx1"/>
                </a:solidFill>
              </a:endParaRPr>
            </a:p>
          </p:txBody>
        </p:sp>
        <p:sp>
          <p:nvSpPr>
            <p:cNvPr id="26" name="Rectangle 25">
              <a:extLst>
                <a:ext uri="{FF2B5EF4-FFF2-40B4-BE49-F238E27FC236}">
                  <a16:creationId xmlns:a16="http://schemas.microsoft.com/office/drawing/2014/main" id="{FF73F8CB-DC86-4E72-8D48-94ED57ACAE25}"/>
                </a:ext>
              </a:extLst>
            </p:cNvPr>
            <p:cNvSpPr/>
            <p:nvPr userDrawn="1"/>
          </p:nvSpPr>
          <p:spPr>
            <a:xfrm>
              <a:off x="-3049180" y="4288713"/>
              <a:ext cx="595086" cy="545437"/>
            </a:xfrm>
            <a:prstGeom prst="rect">
              <a:avLst/>
            </a:prstGeom>
            <a:solidFill>
              <a:srgbClr val="D9E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tx1"/>
                  </a:solidFill>
                </a:rPr>
                <a:t>217</a:t>
              </a:r>
            </a:p>
            <a:p>
              <a:pPr algn="ctr"/>
              <a:r>
                <a:rPr lang="en-IN" sz="1000" dirty="0">
                  <a:solidFill>
                    <a:schemeClr val="tx1"/>
                  </a:solidFill>
                </a:rPr>
                <a:t>225</a:t>
              </a:r>
            </a:p>
            <a:p>
              <a:pPr algn="ctr"/>
              <a:r>
                <a:rPr lang="en-IN" sz="1000" dirty="0">
                  <a:solidFill>
                    <a:schemeClr val="tx1"/>
                  </a:solidFill>
                </a:rPr>
                <a:t>239</a:t>
              </a:r>
              <a:endParaRPr lang="en-US" sz="1000" dirty="0">
                <a:solidFill>
                  <a:schemeClr val="tx1"/>
                </a:solidFill>
              </a:endParaRPr>
            </a:p>
          </p:txBody>
        </p:sp>
        <p:sp>
          <p:nvSpPr>
            <p:cNvPr id="27" name="Rectangle 26">
              <a:extLst>
                <a:ext uri="{FF2B5EF4-FFF2-40B4-BE49-F238E27FC236}">
                  <a16:creationId xmlns:a16="http://schemas.microsoft.com/office/drawing/2014/main" id="{1C4E7BA4-3632-4153-972F-38B5F08D0C02}"/>
                </a:ext>
              </a:extLst>
            </p:cNvPr>
            <p:cNvSpPr/>
            <p:nvPr userDrawn="1"/>
          </p:nvSpPr>
          <p:spPr>
            <a:xfrm>
              <a:off x="-2270423" y="4288713"/>
              <a:ext cx="595086" cy="545437"/>
            </a:xfrm>
            <a:prstGeom prst="rect">
              <a:avLst/>
            </a:prstGeom>
            <a:solidFill>
              <a:srgbClr val="FF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tx1"/>
                  </a:solidFill>
                </a:rPr>
                <a:t>255</a:t>
              </a:r>
            </a:p>
            <a:p>
              <a:pPr algn="ctr"/>
              <a:r>
                <a:rPr lang="en-IN" sz="1000" dirty="0">
                  <a:solidFill>
                    <a:schemeClr val="tx1"/>
                  </a:solidFill>
                </a:rPr>
                <a:t>243</a:t>
              </a:r>
            </a:p>
            <a:p>
              <a:pPr algn="ctr"/>
              <a:r>
                <a:rPr lang="en-IN" sz="1000" dirty="0">
                  <a:solidFill>
                    <a:schemeClr val="tx1"/>
                  </a:solidFill>
                </a:rPr>
                <a:t>217</a:t>
              </a:r>
              <a:endParaRPr lang="en-US" sz="1000" dirty="0">
                <a:solidFill>
                  <a:schemeClr val="tx1"/>
                </a:solidFill>
              </a:endParaRPr>
            </a:p>
          </p:txBody>
        </p:sp>
        <p:sp>
          <p:nvSpPr>
            <p:cNvPr id="28" name="Rectangle 27">
              <a:extLst>
                <a:ext uri="{FF2B5EF4-FFF2-40B4-BE49-F238E27FC236}">
                  <a16:creationId xmlns:a16="http://schemas.microsoft.com/office/drawing/2014/main" id="{E96FB4A2-3735-4B68-980F-71A98267D6BF}"/>
                </a:ext>
              </a:extLst>
            </p:cNvPr>
            <p:cNvSpPr/>
            <p:nvPr userDrawn="1"/>
          </p:nvSpPr>
          <p:spPr>
            <a:xfrm>
              <a:off x="-1498809" y="4288713"/>
              <a:ext cx="595086" cy="545437"/>
            </a:xfrm>
            <a:prstGeom prst="rect">
              <a:avLst/>
            </a:prstGeom>
            <a:solidFill>
              <a:srgbClr val="D9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tx1"/>
                  </a:solidFill>
                </a:rPr>
                <a:t>217</a:t>
              </a:r>
            </a:p>
            <a:p>
              <a:pPr algn="ctr"/>
              <a:r>
                <a:rPr lang="en-IN" sz="1000" dirty="0">
                  <a:solidFill>
                    <a:schemeClr val="tx1"/>
                  </a:solidFill>
                </a:rPr>
                <a:t>225</a:t>
              </a:r>
            </a:p>
            <a:p>
              <a:pPr algn="ctr"/>
              <a:r>
                <a:rPr lang="en-IN" sz="1000" dirty="0">
                  <a:solidFill>
                    <a:schemeClr val="tx1"/>
                  </a:solidFill>
                </a:rPr>
                <a:t>250</a:t>
              </a:r>
              <a:endParaRPr lang="en-US" sz="1000" dirty="0">
                <a:solidFill>
                  <a:schemeClr val="tx1"/>
                </a:solidFill>
              </a:endParaRPr>
            </a:p>
          </p:txBody>
        </p:sp>
        <p:sp>
          <p:nvSpPr>
            <p:cNvPr id="29" name="Rectangle 28">
              <a:extLst>
                <a:ext uri="{FF2B5EF4-FFF2-40B4-BE49-F238E27FC236}">
                  <a16:creationId xmlns:a16="http://schemas.microsoft.com/office/drawing/2014/main" id="{8C511F07-7C68-44EA-87AA-17CB7BEA7767}"/>
                </a:ext>
              </a:extLst>
            </p:cNvPr>
            <p:cNvSpPr/>
            <p:nvPr userDrawn="1"/>
          </p:nvSpPr>
          <p:spPr>
            <a:xfrm>
              <a:off x="-720052" y="4288713"/>
              <a:ext cx="595086" cy="545437"/>
            </a:xfrm>
            <a:prstGeom prst="rect">
              <a:avLst/>
            </a:prstGeom>
            <a:solidFill>
              <a:srgbClr val="DA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tx1"/>
                  </a:solidFill>
                </a:rPr>
                <a:t>218</a:t>
              </a:r>
            </a:p>
            <a:p>
              <a:pPr algn="ctr"/>
              <a:r>
                <a:rPr lang="en-IN" sz="1000" dirty="0">
                  <a:solidFill>
                    <a:schemeClr val="tx1"/>
                  </a:solidFill>
                </a:rPr>
                <a:t>244</a:t>
              </a:r>
            </a:p>
            <a:p>
              <a:pPr algn="ctr"/>
              <a:r>
                <a:rPr lang="en-IN" sz="1000" dirty="0">
                  <a:solidFill>
                    <a:schemeClr val="tx1"/>
                  </a:solidFill>
                </a:rPr>
                <a:t>251</a:t>
              </a:r>
              <a:endParaRPr lang="en-US" sz="1000" dirty="0">
                <a:solidFill>
                  <a:schemeClr val="tx1"/>
                </a:solidFill>
              </a:endParaRPr>
            </a:p>
          </p:txBody>
        </p:sp>
      </p:grpSp>
      <p:sp>
        <p:nvSpPr>
          <p:cNvPr id="30" name="Rectangle 29">
            <a:extLst>
              <a:ext uri="{FF2B5EF4-FFF2-40B4-BE49-F238E27FC236}">
                <a16:creationId xmlns:a16="http://schemas.microsoft.com/office/drawing/2014/main" id="{D6DC0CC5-C1BF-49FA-B642-C305EAC23EE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arallelogram 37">
            <a:extLst>
              <a:ext uri="{FF2B5EF4-FFF2-40B4-BE49-F238E27FC236}">
                <a16:creationId xmlns:a16="http://schemas.microsoft.com/office/drawing/2014/main" id="{A04902E2-079E-4BBD-9B73-D99529EDF0D7}"/>
              </a:ext>
            </a:extLst>
          </p:cNvPr>
          <p:cNvSpPr/>
          <p:nvPr userDrawn="1"/>
        </p:nvSpPr>
        <p:spPr>
          <a:xfrm>
            <a:off x="4477867" y="2487706"/>
            <a:ext cx="3200404" cy="4370295"/>
          </a:xfrm>
          <a:prstGeom prst="parallelogram">
            <a:avLst>
              <a:gd name="adj" fmla="val 782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arallelogram 35">
            <a:extLst>
              <a:ext uri="{FF2B5EF4-FFF2-40B4-BE49-F238E27FC236}">
                <a16:creationId xmlns:a16="http://schemas.microsoft.com/office/drawing/2014/main" id="{04C8A9D1-1311-4DE3-9BBD-E735501A0B93}"/>
              </a:ext>
            </a:extLst>
          </p:cNvPr>
          <p:cNvSpPr/>
          <p:nvPr userDrawn="1"/>
        </p:nvSpPr>
        <p:spPr>
          <a:xfrm>
            <a:off x="-84625" y="4491318"/>
            <a:ext cx="5759285" cy="2380129"/>
          </a:xfrm>
          <a:custGeom>
            <a:avLst/>
            <a:gdLst>
              <a:gd name="connsiteX0" fmla="*/ 0 w 7309655"/>
              <a:gd name="connsiteY0" fmla="*/ 2339788 h 2339788"/>
              <a:gd name="connsiteX1" fmla="*/ 1336136 w 7309655"/>
              <a:gd name="connsiteY1" fmla="*/ 0 h 2339788"/>
              <a:gd name="connsiteX2" fmla="*/ 7309655 w 7309655"/>
              <a:gd name="connsiteY2" fmla="*/ 0 h 2339788"/>
              <a:gd name="connsiteX3" fmla="*/ 5973519 w 7309655"/>
              <a:gd name="connsiteY3" fmla="*/ 2339788 h 2339788"/>
              <a:gd name="connsiteX4" fmla="*/ 0 w 7309655"/>
              <a:gd name="connsiteY4" fmla="*/ 2339788 h 2339788"/>
              <a:gd name="connsiteX0" fmla="*/ 277511 w 5973519"/>
              <a:gd name="connsiteY0" fmla="*/ 2326341 h 2339788"/>
              <a:gd name="connsiteX1" fmla="*/ 0 w 5973519"/>
              <a:gd name="connsiteY1" fmla="*/ 0 h 2339788"/>
              <a:gd name="connsiteX2" fmla="*/ 5973519 w 5973519"/>
              <a:gd name="connsiteY2" fmla="*/ 0 h 2339788"/>
              <a:gd name="connsiteX3" fmla="*/ 4637383 w 5973519"/>
              <a:gd name="connsiteY3" fmla="*/ 2339788 h 2339788"/>
              <a:gd name="connsiteX4" fmla="*/ 277511 w 5973519"/>
              <a:gd name="connsiteY4" fmla="*/ 2326341 h 2339788"/>
              <a:gd name="connsiteX0" fmla="*/ 0 w 5696008"/>
              <a:gd name="connsiteY0" fmla="*/ 2326341 h 2339788"/>
              <a:gd name="connsiteX1" fmla="*/ 85560 w 5696008"/>
              <a:gd name="connsiteY1" fmla="*/ 0 h 2339788"/>
              <a:gd name="connsiteX2" fmla="*/ 5696008 w 5696008"/>
              <a:gd name="connsiteY2" fmla="*/ 0 h 2339788"/>
              <a:gd name="connsiteX3" fmla="*/ 4359872 w 5696008"/>
              <a:gd name="connsiteY3" fmla="*/ 2339788 h 2339788"/>
              <a:gd name="connsiteX4" fmla="*/ 0 w 5696008"/>
              <a:gd name="connsiteY4" fmla="*/ 2326341 h 2339788"/>
              <a:gd name="connsiteX0" fmla="*/ 0 w 5628773"/>
              <a:gd name="connsiteY0" fmla="*/ 2299447 h 2339788"/>
              <a:gd name="connsiteX1" fmla="*/ 18325 w 5628773"/>
              <a:gd name="connsiteY1" fmla="*/ 0 h 2339788"/>
              <a:gd name="connsiteX2" fmla="*/ 5628773 w 5628773"/>
              <a:gd name="connsiteY2" fmla="*/ 0 h 2339788"/>
              <a:gd name="connsiteX3" fmla="*/ 4292637 w 5628773"/>
              <a:gd name="connsiteY3" fmla="*/ 2339788 h 2339788"/>
              <a:gd name="connsiteX4" fmla="*/ 0 w 5628773"/>
              <a:gd name="connsiteY4" fmla="*/ 2299447 h 2339788"/>
              <a:gd name="connsiteX0" fmla="*/ 0 w 5628773"/>
              <a:gd name="connsiteY0" fmla="*/ 2312894 h 2339788"/>
              <a:gd name="connsiteX1" fmla="*/ 18325 w 5628773"/>
              <a:gd name="connsiteY1" fmla="*/ 0 h 2339788"/>
              <a:gd name="connsiteX2" fmla="*/ 5628773 w 5628773"/>
              <a:gd name="connsiteY2" fmla="*/ 0 h 2339788"/>
              <a:gd name="connsiteX3" fmla="*/ 4292637 w 5628773"/>
              <a:gd name="connsiteY3" fmla="*/ 2339788 h 2339788"/>
              <a:gd name="connsiteX4" fmla="*/ 0 w 5628773"/>
              <a:gd name="connsiteY4" fmla="*/ 2312894 h 2339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8773" h="2339788">
                <a:moveTo>
                  <a:pt x="0" y="2312894"/>
                </a:moveTo>
                <a:lnTo>
                  <a:pt x="18325" y="0"/>
                </a:lnTo>
                <a:lnTo>
                  <a:pt x="5628773" y="0"/>
                </a:lnTo>
                <a:lnTo>
                  <a:pt x="4292637" y="2339788"/>
                </a:lnTo>
                <a:lnTo>
                  <a:pt x="0" y="2312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arallelogram 34">
            <a:extLst>
              <a:ext uri="{FF2B5EF4-FFF2-40B4-BE49-F238E27FC236}">
                <a16:creationId xmlns:a16="http://schemas.microsoft.com/office/drawing/2014/main" id="{6F2E6080-17A9-4164-90E7-2244F4745A85}"/>
              </a:ext>
            </a:extLst>
          </p:cNvPr>
          <p:cNvSpPr/>
          <p:nvPr userDrawn="1"/>
        </p:nvSpPr>
        <p:spPr>
          <a:xfrm>
            <a:off x="5325030" y="-13447"/>
            <a:ext cx="6790769" cy="6871446"/>
          </a:xfrm>
          <a:prstGeom prst="parallelogram">
            <a:avLst>
              <a:gd name="adj" fmla="val 56532"/>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itle 1">
            <a:extLst>
              <a:ext uri="{FF2B5EF4-FFF2-40B4-BE49-F238E27FC236}">
                <a16:creationId xmlns:a16="http://schemas.microsoft.com/office/drawing/2014/main" id="{4B9D6C23-E03F-4E67-87A7-411D3EFFA05C}"/>
              </a:ext>
            </a:extLst>
          </p:cNvPr>
          <p:cNvSpPr txBox="1">
            <a:spLocks/>
          </p:cNvSpPr>
          <p:nvPr userDrawn="1"/>
        </p:nvSpPr>
        <p:spPr>
          <a:xfrm>
            <a:off x="175237" y="5049886"/>
            <a:ext cx="4396763" cy="409574"/>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2800" b="1" kern="1200" cap="all" baseline="0">
                <a:solidFill>
                  <a:schemeClr val="accent1">
                    <a:lumMod val="50000"/>
                  </a:schemeClr>
                </a:solidFill>
                <a:latin typeface="+mj-lt"/>
                <a:ea typeface="+mj-ea"/>
                <a:cs typeface="+mj-cs"/>
              </a:defRPr>
            </a:lvl1pPr>
          </a:lstStyle>
          <a:p>
            <a:pPr algn="r"/>
            <a:r>
              <a:rPr lang="en-US" dirty="0">
                <a:solidFill>
                  <a:schemeClr val="bg1"/>
                </a:solidFill>
              </a:rPr>
              <a:t>PRESENTATION title</a:t>
            </a:r>
            <a:endParaRPr lang="en-IN" dirty="0">
              <a:solidFill>
                <a:schemeClr val="bg1"/>
              </a:solidFill>
            </a:endParaRPr>
          </a:p>
        </p:txBody>
      </p:sp>
      <p:sp>
        <p:nvSpPr>
          <p:cNvPr id="40" name="Text Placeholder 6">
            <a:extLst>
              <a:ext uri="{FF2B5EF4-FFF2-40B4-BE49-F238E27FC236}">
                <a16:creationId xmlns:a16="http://schemas.microsoft.com/office/drawing/2014/main" id="{3BAF2573-4C15-42A4-962C-567F3B017F8B}"/>
              </a:ext>
            </a:extLst>
          </p:cNvPr>
          <p:cNvSpPr>
            <a:spLocks noGrp="1"/>
          </p:cNvSpPr>
          <p:nvPr>
            <p:ph type="body" sz="quarter" idx="15" hasCustomPrompt="1"/>
          </p:nvPr>
        </p:nvSpPr>
        <p:spPr>
          <a:xfrm>
            <a:off x="175237" y="5505180"/>
            <a:ext cx="4396763" cy="292100"/>
          </a:xfrm>
          <a:noFill/>
        </p:spPr>
        <p:txBody>
          <a:bodyPr anchor="ctr">
            <a:noAutofit/>
          </a:bodyPr>
          <a:lstStyle>
            <a:lvl1pPr marL="0" indent="0" algn="r" defTabSz="914400" rtl="0" eaLnBrk="1" latinLnBrk="0" hangingPunct="1">
              <a:lnSpc>
                <a:spcPct val="100000"/>
              </a:lnSpc>
              <a:spcBef>
                <a:spcPts val="0"/>
              </a:spcBef>
              <a:spcAft>
                <a:spcPts val="300"/>
              </a:spcAft>
              <a:buNone/>
              <a:defRPr lang="en-US" sz="2000" b="0" kern="1200" dirty="0" smtClean="0">
                <a:solidFill>
                  <a:schemeClr val="bg1"/>
                </a:solidFill>
                <a:latin typeface="+mn-lt"/>
                <a:ea typeface="+mn-ea"/>
                <a:cs typeface="+mn-cs"/>
              </a:defRPr>
            </a:lvl1pPr>
            <a:lvl2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2pPr>
            <a:lvl3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3pPr>
            <a:lvl4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4pPr>
            <a:lvl5pPr marL="137160" indent="-137160" algn="l" defTabSz="914400" rtl="0" eaLnBrk="1" latinLnBrk="0" hangingPunct="1">
              <a:lnSpc>
                <a:spcPct val="100000"/>
              </a:lnSpc>
              <a:spcBef>
                <a:spcPts val="0"/>
              </a:spcBef>
              <a:spcAft>
                <a:spcPts val="300"/>
              </a:spcAft>
              <a:defRPr lang="en-IN" sz="1400" kern="1200" dirty="0">
                <a:solidFill>
                  <a:schemeClr val="tx1"/>
                </a:solidFill>
                <a:latin typeface="+mn-lt"/>
                <a:ea typeface="+mn-ea"/>
                <a:cs typeface="+mn-cs"/>
              </a:defRPr>
            </a:lvl5pPr>
            <a:lvl8pPr>
              <a:defRPr/>
            </a:lvl8pPr>
            <a:lvl9pPr marL="685800" indent="-137160">
              <a:buFont typeface="Calibri" panose="020F0502020204030204" pitchFamily="34" charset="0"/>
              <a:buChar char="─"/>
              <a:defRPr/>
            </a:lvl9pPr>
          </a:lstStyle>
          <a:p>
            <a:pPr lvl="0"/>
            <a:r>
              <a:rPr lang="en-US" dirty="0"/>
              <a:t>Presentation Sub Title</a:t>
            </a:r>
            <a:endParaRPr lang="en-IN" dirty="0"/>
          </a:p>
        </p:txBody>
      </p:sp>
    </p:spTree>
    <p:extLst>
      <p:ext uri="{BB962C8B-B14F-4D97-AF65-F5344CB8AC3E}">
        <p14:creationId xmlns:p14="http://schemas.microsoft.com/office/powerpoint/2010/main" val="1082516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4" name="Do not remove" hidden="1">
            <a:extLst>
              <a:ext uri="{FF2B5EF4-FFF2-40B4-BE49-F238E27FC236}">
                <a16:creationId xmlns:a16="http://schemas.microsoft.com/office/drawing/2014/main" id="{C1C9675F-6B5F-482B-9861-26A92F743E9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5C4C95-5FEA-4A80-8CB7-28532863B79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8C34BA0-189E-455E-A7C0-FEFF97E5340B}"/>
              </a:ext>
            </a:extLst>
          </p:cNvPr>
          <p:cNvSpPr>
            <a:spLocks noGrp="1"/>
          </p:cNvSpPr>
          <p:nvPr>
            <p:ph type="ftr" sz="quarter" idx="10"/>
          </p:nvPr>
        </p:nvSpPr>
        <p:spPr/>
        <p:txBody>
          <a:bodyPr/>
          <a:lstStyle/>
          <a:p>
            <a:endParaRPr lang="en-IN" dirty="0"/>
          </a:p>
        </p:txBody>
      </p:sp>
      <p:sp>
        <p:nvSpPr>
          <p:cNvPr id="4" name="Slide Number Placeholder 3">
            <a:extLst>
              <a:ext uri="{FF2B5EF4-FFF2-40B4-BE49-F238E27FC236}">
                <a16:creationId xmlns:a16="http://schemas.microsoft.com/office/drawing/2014/main" id="{91B8C2BD-51CD-45F1-8760-56FEDA1BC36A}"/>
              </a:ext>
            </a:extLst>
          </p:cNvPr>
          <p:cNvSpPr>
            <a:spLocks noGrp="1"/>
          </p:cNvSpPr>
          <p:nvPr>
            <p:ph type="sldNum" sz="quarter" idx="11"/>
          </p:nvPr>
        </p:nvSpPr>
        <p:spPr/>
        <p:txBody>
          <a:bodyPr/>
          <a:lstStyle/>
          <a:p>
            <a:fld id="{5BBEC28A-7AB6-471B-81F9-9C3EA50613C3}" type="slidenum">
              <a:rPr lang="en-IN" smtClean="0"/>
              <a:pPr/>
              <a:t>‹#›</a:t>
            </a:fld>
            <a:endParaRPr lang="en-IN" dirty="0"/>
          </a:p>
        </p:txBody>
      </p:sp>
      <p:sp>
        <p:nvSpPr>
          <p:cNvPr id="5" name="Rectangle 4">
            <a:extLst>
              <a:ext uri="{FF2B5EF4-FFF2-40B4-BE49-F238E27FC236}">
                <a16:creationId xmlns:a16="http://schemas.microsoft.com/office/drawing/2014/main" id="{3544CB5D-24B1-4BD6-840E-3CB53E1B8BED}"/>
              </a:ext>
            </a:extLst>
          </p:cNvPr>
          <p:cNvSpPr/>
          <p:nvPr userDrawn="1"/>
        </p:nvSpPr>
        <p:spPr>
          <a:xfrm>
            <a:off x="2302328" y="1357262"/>
            <a:ext cx="4176928" cy="4470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6128EF4-682C-4F01-B5F0-97677EE8FBD0}"/>
              </a:ext>
            </a:extLst>
          </p:cNvPr>
          <p:cNvSpPr/>
          <p:nvPr userDrawn="1"/>
        </p:nvSpPr>
        <p:spPr>
          <a:xfrm>
            <a:off x="2599757" y="1660736"/>
            <a:ext cx="595086" cy="545437"/>
          </a:xfrm>
          <a:prstGeom prst="rect">
            <a:avLst/>
          </a:prstGeom>
          <a:solidFill>
            <a:srgbClr val="FCA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252</a:t>
            </a:r>
          </a:p>
          <a:p>
            <a:pPr algn="ctr"/>
            <a:r>
              <a:rPr lang="en-IN" sz="1000" dirty="0"/>
              <a:t>163</a:t>
            </a:r>
          </a:p>
          <a:p>
            <a:pPr algn="ctr"/>
            <a:r>
              <a:rPr lang="en-IN" sz="1000" dirty="0"/>
              <a:t>17</a:t>
            </a:r>
            <a:endParaRPr lang="en-US" sz="1000" dirty="0"/>
          </a:p>
        </p:txBody>
      </p:sp>
      <p:sp>
        <p:nvSpPr>
          <p:cNvPr id="7" name="Rectangle 6">
            <a:extLst>
              <a:ext uri="{FF2B5EF4-FFF2-40B4-BE49-F238E27FC236}">
                <a16:creationId xmlns:a16="http://schemas.microsoft.com/office/drawing/2014/main" id="{1E53D4CD-C9FA-426F-A727-A6DA3022632E}"/>
              </a:ext>
            </a:extLst>
          </p:cNvPr>
          <p:cNvSpPr/>
          <p:nvPr userDrawn="1"/>
        </p:nvSpPr>
        <p:spPr>
          <a:xfrm>
            <a:off x="3378514" y="1660736"/>
            <a:ext cx="595086" cy="545437"/>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0</a:t>
            </a:r>
          </a:p>
          <a:p>
            <a:pPr algn="ctr"/>
            <a:r>
              <a:rPr lang="en-IN" sz="1000" dirty="0"/>
              <a:t>56</a:t>
            </a:r>
          </a:p>
          <a:p>
            <a:pPr algn="ctr"/>
            <a:r>
              <a:rPr lang="en-IN" sz="1000" dirty="0"/>
              <a:t>147</a:t>
            </a:r>
            <a:endParaRPr lang="en-US" sz="1000" dirty="0"/>
          </a:p>
        </p:txBody>
      </p:sp>
      <p:sp>
        <p:nvSpPr>
          <p:cNvPr id="8" name="Rectangle 7">
            <a:extLst>
              <a:ext uri="{FF2B5EF4-FFF2-40B4-BE49-F238E27FC236}">
                <a16:creationId xmlns:a16="http://schemas.microsoft.com/office/drawing/2014/main" id="{256D7A4F-C7A9-4E42-843D-764562734B3A}"/>
              </a:ext>
            </a:extLst>
          </p:cNvPr>
          <p:cNvSpPr/>
          <p:nvPr userDrawn="1"/>
        </p:nvSpPr>
        <p:spPr>
          <a:xfrm>
            <a:off x="4157271" y="1660736"/>
            <a:ext cx="595086" cy="545437"/>
          </a:xfrm>
          <a:prstGeom prst="rect">
            <a:avLst/>
          </a:prstGeom>
          <a:solidFill>
            <a:srgbClr val="FFB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255</a:t>
            </a:r>
          </a:p>
          <a:p>
            <a:pPr algn="ctr"/>
            <a:r>
              <a:rPr lang="en-IN" sz="1000" dirty="0"/>
              <a:t>177</a:t>
            </a:r>
          </a:p>
          <a:p>
            <a:pPr algn="ctr"/>
            <a:r>
              <a:rPr lang="en-IN" sz="1000" dirty="0"/>
              <a:t>0</a:t>
            </a:r>
            <a:endParaRPr lang="en-US" sz="1000" dirty="0"/>
          </a:p>
        </p:txBody>
      </p:sp>
      <p:sp>
        <p:nvSpPr>
          <p:cNvPr id="9" name="Rectangle 8">
            <a:extLst>
              <a:ext uri="{FF2B5EF4-FFF2-40B4-BE49-F238E27FC236}">
                <a16:creationId xmlns:a16="http://schemas.microsoft.com/office/drawing/2014/main" id="{6BCC382C-D9F1-4FDF-BE88-957DB4C1E082}"/>
              </a:ext>
            </a:extLst>
          </p:cNvPr>
          <p:cNvSpPr/>
          <p:nvPr userDrawn="1"/>
        </p:nvSpPr>
        <p:spPr>
          <a:xfrm>
            <a:off x="4928885" y="1660736"/>
            <a:ext cx="595086" cy="545437"/>
          </a:xfrm>
          <a:prstGeom prst="rect">
            <a:avLst/>
          </a:prstGeom>
          <a:solidFill>
            <a:srgbClr val="003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0</a:t>
            </a:r>
          </a:p>
          <a:p>
            <a:pPr algn="ctr"/>
            <a:r>
              <a:rPr lang="en-IN" sz="1000" dirty="0"/>
              <a:t>51</a:t>
            </a:r>
          </a:p>
          <a:p>
            <a:pPr algn="ctr"/>
            <a:r>
              <a:rPr lang="en-IN" sz="1000" dirty="0"/>
              <a:t>224</a:t>
            </a:r>
            <a:endParaRPr lang="en-US" sz="1000" dirty="0"/>
          </a:p>
        </p:txBody>
      </p:sp>
      <p:sp>
        <p:nvSpPr>
          <p:cNvPr id="10" name="Rectangle 9">
            <a:extLst>
              <a:ext uri="{FF2B5EF4-FFF2-40B4-BE49-F238E27FC236}">
                <a16:creationId xmlns:a16="http://schemas.microsoft.com/office/drawing/2014/main" id="{C306C585-6B42-4C2E-A92E-EBCEBEF3A992}"/>
              </a:ext>
            </a:extLst>
          </p:cNvPr>
          <p:cNvSpPr/>
          <p:nvPr userDrawn="1"/>
        </p:nvSpPr>
        <p:spPr>
          <a:xfrm>
            <a:off x="5707642" y="1660736"/>
            <a:ext cx="595086" cy="545437"/>
          </a:xfrm>
          <a:prstGeom prst="rect">
            <a:avLst/>
          </a:prstGeom>
          <a:solidFill>
            <a:srgbClr val="05B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5</a:t>
            </a:r>
          </a:p>
          <a:p>
            <a:pPr algn="ctr"/>
            <a:r>
              <a:rPr lang="en-IN" sz="1000" dirty="0"/>
              <a:t>184</a:t>
            </a:r>
          </a:p>
          <a:p>
            <a:pPr algn="ctr"/>
            <a:r>
              <a:rPr lang="en-IN" sz="1000" dirty="0"/>
              <a:t>229</a:t>
            </a:r>
            <a:endParaRPr lang="en-US" sz="1000" dirty="0"/>
          </a:p>
        </p:txBody>
      </p:sp>
      <p:sp>
        <p:nvSpPr>
          <p:cNvPr id="11" name="Rectangle 10">
            <a:extLst>
              <a:ext uri="{FF2B5EF4-FFF2-40B4-BE49-F238E27FC236}">
                <a16:creationId xmlns:a16="http://schemas.microsoft.com/office/drawing/2014/main" id="{4402C057-5017-4426-915F-E9FC66DB41B2}"/>
              </a:ext>
            </a:extLst>
          </p:cNvPr>
          <p:cNvSpPr/>
          <p:nvPr userDrawn="1"/>
        </p:nvSpPr>
        <p:spPr>
          <a:xfrm>
            <a:off x="2599757" y="2391689"/>
            <a:ext cx="595086" cy="545437"/>
          </a:xfrm>
          <a:prstGeom prst="rect">
            <a:avLst/>
          </a:prstGeom>
          <a:solidFill>
            <a:srgbClr val="FDB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253</a:t>
            </a:r>
          </a:p>
          <a:p>
            <a:pPr algn="ctr"/>
            <a:r>
              <a:rPr lang="en-IN" sz="1000" dirty="0"/>
              <a:t>186</a:t>
            </a:r>
          </a:p>
          <a:p>
            <a:pPr algn="ctr"/>
            <a:r>
              <a:rPr lang="en-IN" sz="1000" dirty="0"/>
              <a:t>77</a:t>
            </a:r>
            <a:endParaRPr lang="en-US" sz="1000" dirty="0"/>
          </a:p>
        </p:txBody>
      </p:sp>
      <p:sp>
        <p:nvSpPr>
          <p:cNvPr id="12" name="Rectangle 11">
            <a:extLst>
              <a:ext uri="{FF2B5EF4-FFF2-40B4-BE49-F238E27FC236}">
                <a16:creationId xmlns:a16="http://schemas.microsoft.com/office/drawing/2014/main" id="{0972BBE5-4191-4560-BBC7-FBEC0E52E52C}"/>
              </a:ext>
            </a:extLst>
          </p:cNvPr>
          <p:cNvSpPr/>
          <p:nvPr userDrawn="1"/>
        </p:nvSpPr>
        <p:spPr>
          <a:xfrm>
            <a:off x="3378514" y="2391689"/>
            <a:ext cx="595086" cy="545437"/>
          </a:xfrm>
          <a:prstGeom prst="rect">
            <a:avLst/>
          </a:prstGeom>
          <a:solidFill>
            <a:srgbClr val="406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64</a:t>
            </a:r>
          </a:p>
          <a:p>
            <a:pPr algn="ctr"/>
            <a:r>
              <a:rPr lang="en-IN" sz="1000" dirty="0"/>
              <a:t>106</a:t>
            </a:r>
          </a:p>
          <a:p>
            <a:pPr algn="ctr"/>
            <a:r>
              <a:rPr lang="en-IN" sz="1000" dirty="0"/>
              <a:t>174</a:t>
            </a:r>
            <a:endParaRPr lang="en-US" sz="1000" dirty="0"/>
          </a:p>
        </p:txBody>
      </p:sp>
      <p:sp>
        <p:nvSpPr>
          <p:cNvPr id="13" name="Rectangle 12">
            <a:extLst>
              <a:ext uri="{FF2B5EF4-FFF2-40B4-BE49-F238E27FC236}">
                <a16:creationId xmlns:a16="http://schemas.microsoft.com/office/drawing/2014/main" id="{430BB80F-0A5B-481C-AC33-2070AC586BE4}"/>
              </a:ext>
            </a:extLst>
          </p:cNvPr>
          <p:cNvSpPr/>
          <p:nvPr userDrawn="1"/>
        </p:nvSpPr>
        <p:spPr>
          <a:xfrm>
            <a:off x="4157271" y="2391689"/>
            <a:ext cx="595086" cy="545437"/>
          </a:xfrm>
          <a:prstGeom prst="rect">
            <a:avLst/>
          </a:prstGeom>
          <a:solidFill>
            <a:srgbClr val="FF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255</a:t>
            </a:r>
          </a:p>
          <a:p>
            <a:pPr algn="ctr"/>
            <a:r>
              <a:rPr lang="en-IN" sz="1000" dirty="0"/>
              <a:t>197</a:t>
            </a:r>
          </a:p>
          <a:p>
            <a:pPr algn="ctr"/>
            <a:r>
              <a:rPr lang="en-IN" sz="1000" dirty="0"/>
              <a:t>64</a:t>
            </a:r>
            <a:endParaRPr lang="en-US" sz="1000" dirty="0"/>
          </a:p>
        </p:txBody>
      </p:sp>
      <p:sp>
        <p:nvSpPr>
          <p:cNvPr id="14" name="Rectangle 13">
            <a:extLst>
              <a:ext uri="{FF2B5EF4-FFF2-40B4-BE49-F238E27FC236}">
                <a16:creationId xmlns:a16="http://schemas.microsoft.com/office/drawing/2014/main" id="{81ED4C01-80DB-42C6-9E3D-C5D2EC0A6CF1}"/>
              </a:ext>
            </a:extLst>
          </p:cNvPr>
          <p:cNvSpPr/>
          <p:nvPr userDrawn="1"/>
        </p:nvSpPr>
        <p:spPr>
          <a:xfrm>
            <a:off x="4928885" y="2391689"/>
            <a:ext cx="595086" cy="545437"/>
          </a:xfrm>
          <a:prstGeom prst="rect">
            <a:avLst/>
          </a:prstGeom>
          <a:solidFill>
            <a:srgbClr val="406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64</a:t>
            </a:r>
          </a:p>
          <a:p>
            <a:pPr algn="ctr"/>
            <a:r>
              <a:rPr lang="en-IN" sz="1000" dirty="0"/>
              <a:t>102</a:t>
            </a:r>
          </a:p>
          <a:p>
            <a:pPr algn="ctr"/>
            <a:r>
              <a:rPr lang="en-IN" sz="1000" dirty="0"/>
              <a:t>232</a:t>
            </a:r>
            <a:endParaRPr lang="en-US" sz="1000" dirty="0"/>
          </a:p>
        </p:txBody>
      </p:sp>
      <p:sp>
        <p:nvSpPr>
          <p:cNvPr id="15" name="Rectangle 14">
            <a:extLst>
              <a:ext uri="{FF2B5EF4-FFF2-40B4-BE49-F238E27FC236}">
                <a16:creationId xmlns:a16="http://schemas.microsoft.com/office/drawing/2014/main" id="{47127D07-2434-4ADD-8CDF-CA516D98B3CC}"/>
              </a:ext>
            </a:extLst>
          </p:cNvPr>
          <p:cNvSpPr/>
          <p:nvPr userDrawn="1"/>
        </p:nvSpPr>
        <p:spPr>
          <a:xfrm>
            <a:off x="5707642" y="2391689"/>
            <a:ext cx="595086" cy="545437"/>
          </a:xfrm>
          <a:prstGeom prst="rect">
            <a:avLst/>
          </a:prstGeom>
          <a:solidFill>
            <a:srgbClr val="44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68</a:t>
            </a:r>
          </a:p>
          <a:p>
            <a:pPr algn="ctr"/>
            <a:r>
              <a:rPr lang="en-IN" sz="1000" dirty="0"/>
              <a:t>202</a:t>
            </a:r>
          </a:p>
          <a:p>
            <a:pPr algn="ctr"/>
            <a:r>
              <a:rPr lang="en-IN" sz="1000" dirty="0"/>
              <a:t>236</a:t>
            </a:r>
            <a:endParaRPr lang="en-US" sz="1000" dirty="0"/>
          </a:p>
        </p:txBody>
      </p:sp>
      <p:sp>
        <p:nvSpPr>
          <p:cNvPr id="16" name="Rectangle 15">
            <a:extLst>
              <a:ext uri="{FF2B5EF4-FFF2-40B4-BE49-F238E27FC236}">
                <a16:creationId xmlns:a16="http://schemas.microsoft.com/office/drawing/2014/main" id="{9116E108-0998-4C32-955F-A8324EBBC977}"/>
              </a:ext>
            </a:extLst>
          </p:cNvPr>
          <p:cNvSpPr/>
          <p:nvPr userDrawn="1"/>
        </p:nvSpPr>
        <p:spPr>
          <a:xfrm>
            <a:off x="2599757" y="3122642"/>
            <a:ext cx="595086" cy="545437"/>
          </a:xfrm>
          <a:prstGeom prst="rect">
            <a:avLst/>
          </a:prstGeom>
          <a:solidFill>
            <a:srgbClr val="FDC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253</a:t>
            </a:r>
          </a:p>
          <a:p>
            <a:pPr algn="ctr"/>
            <a:r>
              <a:rPr lang="en-IN" sz="1000" dirty="0"/>
              <a:t>204</a:t>
            </a:r>
          </a:p>
          <a:p>
            <a:pPr algn="ctr"/>
            <a:r>
              <a:rPr lang="en-IN" sz="1000" dirty="0"/>
              <a:t>124</a:t>
            </a:r>
            <a:endParaRPr lang="en-US" sz="1000" dirty="0"/>
          </a:p>
        </p:txBody>
      </p:sp>
      <p:sp>
        <p:nvSpPr>
          <p:cNvPr id="17" name="Rectangle 16">
            <a:extLst>
              <a:ext uri="{FF2B5EF4-FFF2-40B4-BE49-F238E27FC236}">
                <a16:creationId xmlns:a16="http://schemas.microsoft.com/office/drawing/2014/main" id="{A96D4944-EDA7-41A4-96A3-C3BA8253DF36}"/>
              </a:ext>
            </a:extLst>
          </p:cNvPr>
          <p:cNvSpPr/>
          <p:nvPr userDrawn="1"/>
        </p:nvSpPr>
        <p:spPr>
          <a:xfrm>
            <a:off x="3378514" y="3122642"/>
            <a:ext cx="595086" cy="545437"/>
          </a:xfrm>
          <a:prstGeom prst="rect">
            <a:avLst/>
          </a:prstGeom>
          <a:solidFill>
            <a:srgbClr val="739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115</a:t>
            </a:r>
          </a:p>
          <a:p>
            <a:pPr algn="ctr"/>
            <a:r>
              <a:rPr lang="en-IN" sz="1000" dirty="0"/>
              <a:t>146</a:t>
            </a:r>
          </a:p>
          <a:p>
            <a:pPr algn="ctr"/>
            <a:r>
              <a:rPr lang="en-IN" sz="1000" dirty="0"/>
              <a:t>196</a:t>
            </a:r>
            <a:endParaRPr lang="en-US" sz="1000" dirty="0"/>
          </a:p>
        </p:txBody>
      </p:sp>
      <p:sp>
        <p:nvSpPr>
          <p:cNvPr id="18" name="Rectangle 17">
            <a:extLst>
              <a:ext uri="{FF2B5EF4-FFF2-40B4-BE49-F238E27FC236}">
                <a16:creationId xmlns:a16="http://schemas.microsoft.com/office/drawing/2014/main" id="{6580837B-0CDF-413E-A631-48C28FF54862}"/>
              </a:ext>
            </a:extLst>
          </p:cNvPr>
          <p:cNvSpPr/>
          <p:nvPr userDrawn="1"/>
        </p:nvSpPr>
        <p:spPr>
          <a:xfrm>
            <a:off x="4157271" y="3122642"/>
            <a:ext cx="595086" cy="545437"/>
          </a:xfrm>
          <a:prstGeom prst="rect">
            <a:avLst/>
          </a:prstGeom>
          <a:solidFill>
            <a:srgbClr val="FFD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255</a:t>
            </a:r>
          </a:p>
          <a:p>
            <a:pPr algn="ctr"/>
            <a:r>
              <a:rPr lang="en-IN" sz="1000" dirty="0"/>
              <a:t>212</a:t>
            </a:r>
          </a:p>
          <a:p>
            <a:pPr algn="ctr"/>
            <a:r>
              <a:rPr lang="en-IN" sz="1000" dirty="0"/>
              <a:t>115</a:t>
            </a:r>
            <a:endParaRPr lang="en-US" sz="1000" dirty="0"/>
          </a:p>
        </p:txBody>
      </p:sp>
      <p:sp>
        <p:nvSpPr>
          <p:cNvPr id="19" name="Rectangle 18">
            <a:extLst>
              <a:ext uri="{FF2B5EF4-FFF2-40B4-BE49-F238E27FC236}">
                <a16:creationId xmlns:a16="http://schemas.microsoft.com/office/drawing/2014/main" id="{01113690-A5FF-4A37-BF1F-E01AF3F63578}"/>
              </a:ext>
            </a:extLst>
          </p:cNvPr>
          <p:cNvSpPr/>
          <p:nvPr userDrawn="1"/>
        </p:nvSpPr>
        <p:spPr>
          <a:xfrm>
            <a:off x="4928885" y="3122642"/>
            <a:ext cx="595086" cy="545437"/>
          </a:xfrm>
          <a:prstGeom prst="rect">
            <a:avLst/>
          </a:prstGeom>
          <a:solidFill>
            <a:srgbClr val="738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115</a:t>
            </a:r>
          </a:p>
          <a:p>
            <a:pPr algn="ctr"/>
            <a:r>
              <a:rPr lang="en-IN" sz="1000" dirty="0"/>
              <a:t>143</a:t>
            </a:r>
          </a:p>
          <a:p>
            <a:pPr algn="ctr"/>
            <a:r>
              <a:rPr lang="en-IN" sz="1000" dirty="0"/>
              <a:t>238</a:t>
            </a:r>
            <a:endParaRPr lang="en-US" sz="1000" dirty="0"/>
          </a:p>
        </p:txBody>
      </p:sp>
      <p:sp>
        <p:nvSpPr>
          <p:cNvPr id="20" name="Rectangle 19">
            <a:extLst>
              <a:ext uri="{FF2B5EF4-FFF2-40B4-BE49-F238E27FC236}">
                <a16:creationId xmlns:a16="http://schemas.microsoft.com/office/drawing/2014/main" id="{8C56F18A-70DD-45C8-988B-523AC8FB3AAA}"/>
              </a:ext>
            </a:extLst>
          </p:cNvPr>
          <p:cNvSpPr/>
          <p:nvPr userDrawn="1"/>
        </p:nvSpPr>
        <p:spPr>
          <a:xfrm>
            <a:off x="5707642" y="3122642"/>
            <a:ext cx="595086" cy="545437"/>
          </a:xfrm>
          <a:prstGeom prst="rect">
            <a:avLst/>
          </a:prstGeom>
          <a:solidFill>
            <a:srgbClr val="76D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118</a:t>
            </a:r>
          </a:p>
          <a:p>
            <a:pPr algn="ctr"/>
            <a:r>
              <a:rPr lang="en-IN" sz="1000" dirty="0"/>
              <a:t>216</a:t>
            </a:r>
          </a:p>
          <a:p>
            <a:pPr algn="ctr"/>
            <a:r>
              <a:rPr lang="en-IN" sz="1000" dirty="0"/>
              <a:t>241</a:t>
            </a:r>
            <a:endParaRPr lang="en-US" sz="1000" dirty="0"/>
          </a:p>
        </p:txBody>
      </p:sp>
      <p:sp>
        <p:nvSpPr>
          <p:cNvPr id="21" name="Rectangle 20">
            <a:extLst>
              <a:ext uri="{FF2B5EF4-FFF2-40B4-BE49-F238E27FC236}">
                <a16:creationId xmlns:a16="http://schemas.microsoft.com/office/drawing/2014/main" id="{46BC4676-7DA4-4862-A882-7D2C22B3C147}"/>
              </a:ext>
            </a:extLst>
          </p:cNvPr>
          <p:cNvSpPr/>
          <p:nvPr userDrawn="1"/>
        </p:nvSpPr>
        <p:spPr>
          <a:xfrm>
            <a:off x="2599757" y="3853595"/>
            <a:ext cx="595086" cy="545437"/>
          </a:xfrm>
          <a:prstGeom prst="rect">
            <a:avLst/>
          </a:prstGeom>
          <a:solidFill>
            <a:srgbClr val="FED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254</a:t>
            </a:r>
          </a:p>
          <a:p>
            <a:pPr algn="ctr"/>
            <a:r>
              <a:rPr lang="en-IN" sz="1000" dirty="0"/>
              <a:t>223</a:t>
            </a:r>
          </a:p>
          <a:p>
            <a:pPr algn="ctr"/>
            <a:r>
              <a:rPr lang="en-IN" sz="1000" dirty="0"/>
              <a:t>172</a:t>
            </a:r>
            <a:endParaRPr lang="en-US" sz="1000" dirty="0"/>
          </a:p>
        </p:txBody>
      </p:sp>
      <p:sp>
        <p:nvSpPr>
          <p:cNvPr id="22" name="Rectangle 21">
            <a:extLst>
              <a:ext uri="{FF2B5EF4-FFF2-40B4-BE49-F238E27FC236}">
                <a16:creationId xmlns:a16="http://schemas.microsoft.com/office/drawing/2014/main" id="{AB1989E3-BD5C-4C0D-8D69-C453CC75B4A5}"/>
              </a:ext>
            </a:extLst>
          </p:cNvPr>
          <p:cNvSpPr/>
          <p:nvPr userDrawn="1"/>
        </p:nvSpPr>
        <p:spPr>
          <a:xfrm>
            <a:off x="3378514" y="3853595"/>
            <a:ext cx="595086" cy="545437"/>
          </a:xfrm>
          <a:prstGeom prst="rect">
            <a:avLst/>
          </a:prstGeom>
          <a:solidFill>
            <a:srgbClr val="A6B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166</a:t>
            </a:r>
          </a:p>
          <a:p>
            <a:pPr algn="ctr"/>
            <a:r>
              <a:rPr lang="en-IN" sz="1000" dirty="0"/>
              <a:t>186</a:t>
            </a:r>
          </a:p>
          <a:p>
            <a:pPr algn="ctr"/>
            <a:r>
              <a:rPr lang="en-IN" sz="1000" dirty="0"/>
              <a:t>217</a:t>
            </a:r>
            <a:endParaRPr lang="en-US" sz="1000" dirty="0"/>
          </a:p>
        </p:txBody>
      </p:sp>
      <p:sp>
        <p:nvSpPr>
          <p:cNvPr id="23" name="Rectangle 22">
            <a:extLst>
              <a:ext uri="{FF2B5EF4-FFF2-40B4-BE49-F238E27FC236}">
                <a16:creationId xmlns:a16="http://schemas.microsoft.com/office/drawing/2014/main" id="{D796AA88-4EF5-425B-896B-95647B994D47}"/>
              </a:ext>
            </a:extLst>
          </p:cNvPr>
          <p:cNvSpPr/>
          <p:nvPr userDrawn="1"/>
        </p:nvSpPr>
        <p:spPr>
          <a:xfrm>
            <a:off x="4157271" y="3853595"/>
            <a:ext cx="595086" cy="545437"/>
          </a:xfrm>
          <a:prstGeom prst="rect">
            <a:avLst/>
          </a:prstGeom>
          <a:solidFill>
            <a:srgbClr val="FFE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255</a:t>
            </a:r>
          </a:p>
          <a:p>
            <a:pPr algn="ctr"/>
            <a:r>
              <a:rPr lang="en-IN" sz="1000" dirty="0"/>
              <a:t>228</a:t>
            </a:r>
          </a:p>
          <a:p>
            <a:pPr algn="ctr"/>
            <a:r>
              <a:rPr lang="en-IN" sz="1000" dirty="0"/>
              <a:t>166</a:t>
            </a:r>
            <a:endParaRPr lang="en-US" sz="1000" dirty="0"/>
          </a:p>
        </p:txBody>
      </p:sp>
      <p:sp>
        <p:nvSpPr>
          <p:cNvPr id="24" name="Rectangle 23">
            <a:extLst>
              <a:ext uri="{FF2B5EF4-FFF2-40B4-BE49-F238E27FC236}">
                <a16:creationId xmlns:a16="http://schemas.microsoft.com/office/drawing/2014/main" id="{8FAC71AB-E062-4743-90DB-960D490C0427}"/>
              </a:ext>
            </a:extLst>
          </p:cNvPr>
          <p:cNvSpPr/>
          <p:nvPr userDrawn="1"/>
        </p:nvSpPr>
        <p:spPr>
          <a:xfrm>
            <a:off x="4928885" y="3853595"/>
            <a:ext cx="595086" cy="545437"/>
          </a:xfrm>
          <a:prstGeom prst="rect">
            <a:avLst/>
          </a:prstGeom>
          <a:solidFill>
            <a:srgbClr val="A6B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166</a:t>
            </a:r>
          </a:p>
          <a:p>
            <a:pPr algn="ctr"/>
            <a:r>
              <a:rPr lang="en-IN" sz="1000" dirty="0"/>
              <a:t>184</a:t>
            </a:r>
          </a:p>
          <a:p>
            <a:pPr algn="ctr"/>
            <a:r>
              <a:rPr lang="en-IN" sz="1000" dirty="0"/>
              <a:t>244</a:t>
            </a:r>
            <a:endParaRPr lang="en-US" sz="1000" dirty="0"/>
          </a:p>
        </p:txBody>
      </p:sp>
      <p:sp>
        <p:nvSpPr>
          <p:cNvPr id="25" name="Rectangle 24">
            <a:extLst>
              <a:ext uri="{FF2B5EF4-FFF2-40B4-BE49-F238E27FC236}">
                <a16:creationId xmlns:a16="http://schemas.microsoft.com/office/drawing/2014/main" id="{A002C343-CE1B-41DE-B05F-05DD72D3D0AF}"/>
              </a:ext>
            </a:extLst>
          </p:cNvPr>
          <p:cNvSpPr/>
          <p:nvPr userDrawn="1"/>
        </p:nvSpPr>
        <p:spPr>
          <a:xfrm>
            <a:off x="5707642" y="3853595"/>
            <a:ext cx="595086" cy="545437"/>
          </a:xfrm>
          <a:prstGeom prst="rect">
            <a:avLst/>
          </a:prstGeom>
          <a:solidFill>
            <a:srgbClr val="A8E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t>168</a:t>
            </a:r>
          </a:p>
          <a:p>
            <a:pPr algn="ctr"/>
            <a:r>
              <a:rPr lang="en-IN" sz="1000" dirty="0"/>
              <a:t>230</a:t>
            </a:r>
          </a:p>
          <a:p>
            <a:pPr algn="ctr"/>
            <a:r>
              <a:rPr lang="en-IN" sz="1000" dirty="0"/>
              <a:t>246</a:t>
            </a:r>
            <a:endParaRPr lang="en-US" sz="1000" dirty="0"/>
          </a:p>
        </p:txBody>
      </p:sp>
      <p:sp>
        <p:nvSpPr>
          <p:cNvPr id="26" name="Rectangle 25">
            <a:extLst>
              <a:ext uri="{FF2B5EF4-FFF2-40B4-BE49-F238E27FC236}">
                <a16:creationId xmlns:a16="http://schemas.microsoft.com/office/drawing/2014/main" id="{3AC7B3E2-1164-450A-9BA8-BA05BDC57177}"/>
              </a:ext>
            </a:extLst>
          </p:cNvPr>
          <p:cNvSpPr/>
          <p:nvPr userDrawn="1"/>
        </p:nvSpPr>
        <p:spPr>
          <a:xfrm>
            <a:off x="2599757" y="4584548"/>
            <a:ext cx="595086" cy="545437"/>
          </a:xfrm>
          <a:prstGeom prst="rect">
            <a:avLst/>
          </a:prstGeom>
          <a:solidFill>
            <a:srgbClr val="FFF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tx1"/>
                </a:solidFill>
              </a:rPr>
              <a:t>255</a:t>
            </a:r>
          </a:p>
          <a:p>
            <a:pPr algn="ctr"/>
            <a:r>
              <a:rPr lang="en-IN" sz="1000" dirty="0">
                <a:solidFill>
                  <a:schemeClr val="tx1"/>
                </a:solidFill>
              </a:rPr>
              <a:t>241</a:t>
            </a:r>
          </a:p>
          <a:p>
            <a:pPr algn="ctr"/>
            <a:r>
              <a:rPr lang="en-IN" sz="1000" dirty="0">
                <a:solidFill>
                  <a:schemeClr val="tx1"/>
                </a:solidFill>
              </a:rPr>
              <a:t>220</a:t>
            </a:r>
            <a:endParaRPr lang="en-US" sz="1000" dirty="0">
              <a:solidFill>
                <a:schemeClr val="tx1"/>
              </a:solidFill>
            </a:endParaRPr>
          </a:p>
        </p:txBody>
      </p:sp>
      <p:sp>
        <p:nvSpPr>
          <p:cNvPr id="27" name="Rectangle 26">
            <a:extLst>
              <a:ext uri="{FF2B5EF4-FFF2-40B4-BE49-F238E27FC236}">
                <a16:creationId xmlns:a16="http://schemas.microsoft.com/office/drawing/2014/main" id="{5ABBD4A0-1A9D-4589-AB4B-BC38D5F030F6}"/>
              </a:ext>
            </a:extLst>
          </p:cNvPr>
          <p:cNvSpPr/>
          <p:nvPr userDrawn="1"/>
        </p:nvSpPr>
        <p:spPr>
          <a:xfrm>
            <a:off x="3378514" y="4584548"/>
            <a:ext cx="595086" cy="545437"/>
          </a:xfrm>
          <a:prstGeom prst="rect">
            <a:avLst/>
          </a:prstGeom>
          <a:solidFill>
            <a:srgbClr val="D9E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tx1"/>
                </a:solidFill>
              </a:rPr>
              <a:t>217</a:t>
            </a:r>
          </a:p>
          <a:p>
            <a:pPr algn="ctr"/>
            <a:r>
              <a:rPr lang="en-IN" sz="1000" dirty="0">
                <a:solidFill>
                  <a:schemeClr val="tx1"/>
                </a:solidFill>
              </a:rPr>
              <a:t>225</a:t>
            </a:r>
          </a:p>
          <a:p>
            <a:pPr algn="ctr"/>
            <a:r>
              <a:rPr lang="en-IN" sz="1000" dirty="0">
                <a:solidFill>
                  <a:schemeClr val="tx1"/>
                </a:solidFill>
              </a:rPr>
              <a:t>239</a:t>
            </a:r>
            <a:endParaRPr lang="en-US" sz="1000" dirty="0">
              <a:solidFill>
                <a:schemeClr val="tx1"/>
              </a:solidFill>
            </a:endParaRPr>
          </a:p>
        </p:txBody>
      </p:sp>
      <p:sp>
        <p:nvSpPr>
          <p:cNvPr id="28" name="Rectangle 27">
            <a:extLst>
              <a:ext uri="{FF2B5EF4-FFF2-40B4-BE49-F238E27FC236}">
                <a16:creationId xmlns:a16="http://schemas.microsoft.com/office/drawing/2014/main" id="{B157977C-C4C5-4E8C-8B4E-1FA77CE8D2D4}"/>
              </a:ext>
            </a:extLst>
          </p:cNvPr>
          <p:cNvSpPr/>
          <p:nvPr userDrawn="1"/>
        </p:nvSpPr>
        <p:spPr>
          <a:xfrm>
            <a:off x="4157271" y="4584548"/>
            <a:ext cx="595086" cy="545437"/>
          </a:xfrm>
          <a:prstGeom prst="rect">
            <a:avLst/>
          </a:prstGeom>
          <a:solidFill>
            <a:srgbClr val="FFF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tx1"/>
                </a:solidFill>
              </a:rPr>
              <a:t>255</a:t>
            </a:r>
          </a:p>
          <a:p>
            <a:pPr algn="ctr"/>
            <a:r>
              <a:rPr lang="en-IN" sz="1000" dirty="0">
                <a:solidFill>
                  <a:schemeClr val="tx1"/>
                </a:solidFill>
              </a:rPr>
              <a:t>243</a:t>
            </a:r>
          </a:p>
          <a:p>
            <a:pPr algn="ctr"/>
            <a:r>
              <a:rPr lang="en-IN" sz="1000" dirty="0">
                <a:solidFill>
                  <a:schemeClr val="tx1"/>
                </a:solidFill>
              </a:rPr>
              <a:t>217</a:t>
            </a:r>
            <a:endParaRPr lang="en-US" sz="1000" dirty="0">
              <a:solidFill>
                <a:schemeClr val="tx1"/>
              </a:solidFill>
            </a:endParaRPr>
          </a:p>
        </p:txBody>
      </p:sp>
      <p:sp>
        <p:nvSpPr>
          <p:cNvPr id="29" name="Rectangle 28">
            <a:extLst>
              <a:ext uri="{FF2B5EF4-FFF2-40B4-BE49-F238E27FC236}">
                <a16:creationId xmlns:a16="http://schemas.microsoft.com/office/drawing/2014/main" id="{89A2FB5F-07F1-4ED0-AB7D-7E1476E1AACC}"/>
              </a:ext>
            </a:extLst>
          </p:cNvPr>
          <p:cNvSpPr/>
          <p:nvPr userDrawn="1"/>
        </p:nvSpPr>
        <p:spPr>
          <a:xfrm>
            <a:off x="4928885" y="4584548"/>
            <a:ext cx="595086" cy="545437"/>
          </a:xfrm>
          <a:prstGeom prst="rect">
            <a:avLst/>
          </a:prstGeom>
          <a:solidFill>
            <a:srgbClr val="D9E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tx1"/>
                </a:solidFill>
              </a:rPr>
              <a:t>217</a:t>
            </a:r>
          </a:p>
          <a:p>
            <a:pPr algn="ctr"/>
            <a:r>
              <a:rPr lang="en-IN" sz="1000" dirty="0">
                <a:solidFill>
                  <a:schemeClr val="tx1"/>
                </a:solidFill>
              </a:rPr>
              <a:t>225</a:t>
            </a:r>
          </a:p>
          <a:p>
            <a:pPr algn="ctr"/>
            <a:r>
              <a:rPr lang="en-IN" sz="1000" dirty="0">
                <a:solidFill>
                  <a:schemeClr val="tx1"/>
                </a:solidFill>
              </a:rPr>
              <a:t>250</a:t>
            </a:r>
            <a:endParaRPr lang="en-US" sz="1000" dirty="0">
              <a:solidFill>
                <a:schemeClr val="tx1"/>
              </a:solidFill>
            </a:endParaRPr>
          </a:p>
        </p:txBody>
      </p:sp>
      <p:sp>
        <p:nvSpPr>
          <p:cNvPr id="30" name="Rectangle 29">
            <a:extLst>
              <a:ext uri="{FF2B5EF4-FFF2-40B4-BE49-F238E27FC236}">
                <a16:creationId xmlns:a16="http://schemas.microsoft.com/office/drawing/2014/main" id="{883C0F61-C67D-4D53-9F39-A9E0AF90831B}"/>
              </a:ext>
            </a:extLst>
          </p:cNvPr>
          <p:cNvSpPr/>
          <p:nvPr userDrawn="1"/>
        </p:nvSpPr>
        <p:spPr>
          <a:xfrm>
            <a:off x="5707642" y="4584548"/>
            <a:ext cx="595086" cy="545437"/>
          </a:xfrm>
          <a:prstGeom prst="rect">
            <a:avLst/>
          </a:prstGeom>
          <a:solidFill>
            <a:srgbClr val="DA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tx1"/>
                </a:solidFill>
              </a:rPr>
              <a:t>218</a:t>
            </a:r>
          </a:p>
          <a:p>
            <a:pPr algn="ctr"/>
            <a:r>
              <a:rPr lang="en-IN" sz="1000" dirty="0">
                <a:solidFill>
                  <a:schemeClr val="tx1"/>
                </a:solidFill>
              </a:rPr>
              <a:t>244</a:t>
            </a:r>
          </a:p>
          <a:p>
            <a:pPr algn="ctr"/>
            <a:r>
              <a:rPr lang="en-IN" sz="1000" dirty="0">
                <a:solidFill>
                  <a:schemeClr val="tx1"/>
                </a:solidFill>
              </a:rPr>
              <a:t>251</a:t>
            </a:r>
            <a:endParaRPr lang="en-US" sz="1000" dirty="0">
              <a:solidFill>
                <a:schemeClr val="tx1"/>
              </a:solidFill>
            </a:endParaRPr>
          </a:p>
        </p:txBody>
      </p:sp>
      <p:sp>
        <p:nvSpPr>
          <p:cNvPr id="31" name="Text Placeholder 7">
            <a:extLst>
              <a:ext uri="{FF2B5EF4-FFF2-40B4-BE49-F238E27FC236}">
                <a16:creationId xmlns:a16="http://schemas.microsoft.com/office/drawing/2014/main" id="{D53D62CA-D941-48E1-B71E-89C8D92A2B56}"/>
              </a:ext>
            </a:extLst>
          </p:cNvPr>
          <p:cNvSpPr>
            <a:spLocks noGrp="1"/>
          </p:cNvSpPr>
          <p:nvPr>
            <p:ph type="body" sz="quarter" idx="13"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3518526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10/13/2023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77200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8_Custom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A1F9F5F-A1AB-4F71-95BE-97F0C73B4210}"/>
              </a:ext>
            </a:extLst>
          </p:cNvPr>
          <p:cNvSpPr/>
          <p:nvPr userDrawn="1"/>
        </p:nvSpPr>
        <p:spPr>
          <a:xfrm>
            <a:off x="1524" y="0"/>
            <a:ext cx="91424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Rectangle 36">
            <a:extLst>
              <a:ext uri="{FF2B5EF4-FFF2-40B4-BE49-F238E27FC236}">
                <a16:creationId xmlns:a16="http://schemas.microsoft.com/office/drawing/2014/main" id="{33E61BC3-42E7-4CDB-BE08-BD472AFC8572}"/>
              </a:ext>
            </a:extLst>
          </p:cNvPr>
          <p:cNvSpPr/>
          <p:nvPr userDrawn="1"/>
        </p:nvSpPr>
        <p:spPr>
          <a:xfrm>
            <a:off x="1525" y="21909"/>
            <a:ext cx="9142475" cy="4133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Rectangle 37">
            <a:extLst>
              <a:ext uri="{FF2B5EF4-FFF2-40B4-BE49-F238E27FC236}">
                <a16:creationId xmlns:a16="http://schemas.microsoft.com/office/drawing/2014/main" id="{10222CF1-9C4E-4C6E-830C-28A3F562C155}"/>
              </a:ext>
            </a:extLst>
          </p:cNvPr>
          <p:cNvSpPr/>
          <p:nvPr userDrawn="1"/>
        </p:nvSpPr>
        <p:spPr>
          <a:xfrm>
            <a:off x="0" y="4133850"/>
            <a:ext cx="9144000" cy="10782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Isosceles Triangle 38">
            <a:extLst>
              <a:ext uri="{FF2B5EF4-FFF2-40B4-BE49-F238E27FC236}">
                <a16:creationId xmlns:a16="http://schemas.microsoft.com/office/drawing/2014/main" id="{E1605F9A-03FF-4310-B3C7-DB5E0DD034EF}"/>
              </a:ext>
            </a:extLst>
          </p:cNvPr>
          <p:cNvSpPr/>
          <p:nvPr userDrawn="1"/>
        </p:nvSpPr>
        <p:spPr>
          <a:xfrm>
            <a:off x="0" y="3771900"/>
            <a:ext cx="2684434" cy="1440181"/>
          </a:xfrm>
          <a:prstGeom prst="triangl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Isosceles Triangle 39">
            <a:extLst>
              <a:ext uri="{FF2B5EF4-FFF2-40B4-BE49-F238E27FC236}">
                <a16:creationId xmlns:a16="http://schemas.microsoft.com/office/drawing/2014/main" id="{B624CA21-CD9C-441A-9D99-E1EFBF50869C}"/>
              </a:ext>
            </a:extLst>
          </p:cNvPr>
          <p:cNvSpPr/>
          <p:nvPr userDrawn="1"/>
        </p:nvSpPr>
        <p:spPr>
          <a:xfrm>
            <a:off x="2684434" y="3771900"/>
            <a:ext cx="2684434" cy="14401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Parallelogram 17">
            <a:extLst>
              <a:ext uri="{FF2B5EF4-FFF2-40B4-BE49-F238E27FC236}">
                <a16:creationId xmlns:a16="http://schemas.microsoft.com/office/drawing/2014/main" id="{FBC02CDE-0C55-4937-8CBF-E72F6D40E3BE}"/>
              </a:ext>
            </a:extLst>
          </p:cNvPr>
          <p:cNvSpPr/>
          <p:nvPr userDrawn="1"/>
        </p:nvSpPr>
        <p:spPr>
          <a:xfrm>
            <a:off x="0" y="-21908"/>
            <a:ext cx="9906000" cy="6879907"/>
          </a:xfrm>
          <a:custGeom>
            <a:avLst/>
            <a:gdLst>
              <a:gd name="connsiteX0" fmla="*/ 0 w 9906000"/>
              <a:gd name="connsiteY0" fmla="*/ 0 h 6860857"/>
              <a:gd name="connsiteX1" fmla="*/ 9906000 w 9906000"/>
              <a:gd name="connsiteY1" fmla="*/ 0 h 6860857"/>
              <a:gd name="connsiteX2" fmla="*/ 9906000 w 9906000"/>
              <a:gd name="connsiteY2" fmla="*/ 6860857 h 6860857"/>
              <a:gd name="connsiteX3" fmla="*/ 0 w 9906000"/>
              <a:gd name="connsiteY3" fmla="*/ 6860857 h 6860857"/>
              <a:gd name="connsiteX4" fmla="*/ 0 w 9906000"/>
              <a:gd name="connsiteY4" fmla="*/ 0 h 6860857"/>
              <a:gd name="connsiteX0" fmla="*/ 0 w 9906000"/>
              <a:gd name="connsiteY0" fmla="*/ 0 h 6860857"/>
              <a:gd name="connsiteX1" fmla="*/ 9906000 w 9906000"/>
              <a:gd name="connsiteY1" fmla="*/ 0 h 6860857"/>
              <a:gd name="connsiteX2" fmla="*/ 4991100 w 9906000"/>
              <a:gd name="connsiteY2" fmla="*/ 6860857 h 6860857"/>
              <a:gd name="connsiteX3" fmla="*/ 0 w 9906000"/>
              <a:gd name="connsiteY3" fmla="*/ 6860857 h 6860857"/>
              <a:gd name="connsiteX4" fmla="*/ 0 w 9906000"/>
              <a:gd name="connsiteY4" fmla="*/ 0 h 6860857"/>
              <a:gd name="connsiteX0" fmla="*/ 491490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4914900 w 9906000"/>
              <a:gd name="connsiteY4"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4933950 w 9906000"/>
              <a:gd name="connsiteY4"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1168400 w 9906000"/>
              <a:gd name="connsiteY4" fmla="*/ 5241608 h 6879907"/>
              <a:gd name="connsiteX5" fmla="*/ 4933950 w 9906000"/>
              <a:gd name="connsiteY5"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0 w 9906000"/>
              <a:gd name="connsiteY4" fmla="*/ 5241608 h 6879907"/>
              <a:gd name="connsiteX5" fmla="*/ 4933950 w 9906000"/>
              <a:gd name="connsiteY5"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0 w 9906000"/>
              <a:gd name="connsiteY4" fmla="*/ 5241608 h 6879907"/>
              <a:gd name="connsiteX5" fmla="*/ 1724025 w 9906000"/>
              <a:gd name="connsiteY5" fmla="*/ 3374708 h 6879907"/>
              <a:gd name="connsiteX6" fmla="*/ 4933950 w 9906000"/>
              <a:gd name="connsiteY6"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0 w 9906000"/>
              <a:gd name="connsiteY4" fmla="*/ 5241608 h 6879907"/>
              <a:gd name="connsiteX5" fmla="*/ 1343025 w 9906000"/>
              <a:gd name="connsiteY5" fmla="*/ 3784283 h 6879907"/>
              <a:gd name="connsiteX6" fmla="*/ 4933950 w 9906000"/>
              <a:gd name="connsiteY6" fmla="*/ 0 h 687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00" h="6879907">
                <a:moveTo>
                  <a:pt x="4933950" y="0"/>
                </a:moveTo>
                <a:lnTo>
                  <a:pt x="9906000" y="19050"/>
                </a:lnTo>
                <a:lnTo>
                  <a:pt x="4991100" y="6879907"/>
                </a:lnTo>
                <a:lnTo>
                  <a:pt x="0" y="6879907"/>
                </a:lnTo>
                <a:lnTo>
                  <a:pt x="0" y="5241608"/>
                </a:lnTo>
                <a:lnTo>
                  <a:pt x="1343025" y="3784283"/>
                </a:lnTo>
                <a:lnTo>
                  <a:pt x="4933950" y="0"/>
                </a:lnTo>
                <a:close/>
              </a:path>
            </a:pathLst>
          </a:custGeom>
          <a:solidFill>
            <a:srgbClr val="D9D9D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Rectangle 41">
            <a:extLst>
              <a:ext uri="{FF2B5EF4-FFF2-40B4-BE49-F238E27FC236}">
                <a16:creationId xmlns:a16="http://schemas.microsoft.com/office/drawing/2014/main" id="{2C440647-AE47-4619-AB29-A06AB7B9A0B7}"/>
              </a:ext>
            </a:extLst>
          </p:cNvPr>
          <p:cNvSpPr/>
          <p:nvPr userDrawn="1"/>
        </p:nvSpPr>
        <p:spPr>
          <a:xfrm>
            <a:off x="0" y="3768090"/>
            <a:ext cx="9144000" cy="365760"/>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3" name="Parallelogram 17">
            <a:extLst>
              <a:ext uri="{FF2B5EF4-FFF2-40B4-BE49-F238E27FC236}">
                <a16:creationId xmlns:a16="http://schemas.microsoft.com/office/drawing/2014/main" id="{97B64B99-D040-4E17-9446-E669DE6CB17D}"/>
              </a:ext>
            </a:extLst>
          </p:cNvPr>
          <p:cNvSpPr/>
          <p:nvPr userDrawn="1"/>
        </p:nvSpPr>
        <p:spPr>
          <a:xfrm flipH="1">
            <a:off x="0" y="-21908"/>
            <a:ext cx="6915150" cy="6956107"/>
          </a:xfrm>
          <a:custGeom>
            <a:avLst/>
            <a:gdLst>
              <a:gd name="connsiteX0" fmla="*/ 0 w 9906000"/>
              <a:gd name="connsiteY0" fmla="*/ 0 h 6860857"/>
              <a:gd name="connsiteX1" fmla="*/ 9906000 w 9906000"/>
              <a:gd name="connsiteY1" fmla="*/ 0 h 6860857"/>
              <a:gd name="connsiteX2" fmla="*/ 9906000 w 9906000"/>
              <a:gd name="connsiteY2" fmla="*/ 6860857 h 6860857"/>
              <a:gd name="connsiteX3" fmla="*/ 0 w 9906000"/>
              <a:gd name="connsiteY3" fmla="*/ 6860857 h 6860857"/>
              <a:gd name="connsiteX4" fmla="*/ 0 w 9906000"/>
              <a:gd name="connsiteY4" fmla="*/ 0 h 6860857"/>
              <a:gd name="connsiteX0" fmla="*/ 0 w 9906000"/>
              <a:gd name="connsiteY0" fmla="*/ 0 h 6860857"/>
              <a:gd name="connsiteX1" fmla="*/ 9906000 w 9906000"/>
              <a:gd name="connsiteY1" fmla="*/ 0 h 6860857"/>
              <a:gd name="connsiteX2" fmla="*/ 4991100 w 9906000"/>
              <a:gd name="connsiteY2" fmla="*/ 6860857 h 6860857"/>
              <a:gd name="connsiteX3" fmla="*/ 0 w 9906000"/>
              <a:gd name="connsiteY3" fmla="*/ 6860857 h 6860857"/>
              <a:gd name="connsiteX4" fmla="*/ 0 w 9906000"/>
              <a:gd name="connsiteY4" fmla="*/ 0 h 6860857"/>
              <a:gd name="connsiteX0" fmla="*/ 491490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4914900 w 9906000"/>
              <a:gd name="connsiteY4"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4933950 w 9906000"/>
              <a:gd name="connsiteY4"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1168400 w 9906000"/>
              <a:gd name="connsiteY4" fmla="*/ 5241608 h 6879907"/>
              <a:gd name="connsiteX5" fmla="*/ 4933950 w 9906000"/>
              <a:gd name="connsiteY5"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0 w 9906000"/>
              <a:gd name="connsiteY4" fmla="*/ 5241608 h 6879907"/>
              <a:gd name="connsiteX5" fmla="*/ 4933950 w 9906000"/>
              <a:gd name="connsiteY5" fmla="*/ 0 h 6879907"/>
              <a:gd name="connsiteX0" fmla="*/ 4933950 w 9906000"/>
              <a:gd name="connsiteY0" fmla="*/ 0 h 6879907"/>
              <a:gd name="connsiteX1" fmla="*/ 9906000 w 9906000"/>
              <a:gd name="connsiteY1" fmla="*/ 19050 h 6879907"/>
              <a:gd name="connsiteX2" fmla="*/ 9906000 w 9906000"/>
              <a:gd name="connsiteY2" fmla="*/ 3298507 h 6879907"/>
              <a:gd name="connsiteX3" fmla="*/ 0 w 9906000"/>
              <a:gd name="connsiteY3" fmla="*/ 6879907 h 6879907"/>
              <a:gd name="connsiteX4" fmla="*/ 0 w 9906000"/>
              <a:gd name="connsiteY4" fmla="*/ 5241608 h 6879907"/>
              <a:gd name="connsiteX5" fmla="*/ 4933950 w 9906000"/>
              <a:gd name="connsiteY5" fmla="*/ 0 h 6879907"/>
              <a:gd name="connsiteX0" fmla="*/ 4933950 w 9906000"/>
              <a:gd name="connsiteY0" fmla="*/ 0 h 6937057"/>
              <a:gd name="connsiteX1" fmla="*/ 9906000 w 9906000"/>
              <a:gd name="connsiteY1" fmla="*/ 19050 h 6937057"/>
              <a:gd name="connsiteX2" fmla="*/ 9906000 w 9906000"/>
              <a:gd name="connsiteY2" fmla="*/ 3298507 h 6937057"/>
              <a:gd name="connsiteX3" fmla="*/ 4953000 w 9906000"/>
              <a:gd name="connsiteY3" fmla="*/ 6937057 h 6937057"/>
              <a:gd name="connsiteX4" fmla="*/ 0 w 9906000"/>
              <a:gd name="connsiteY4" fmla="*/ 5241608 h 6937057"/>
              <a:gd name="connsiteX5" fmla="*/ 4933950 w 9906000"/>
              <a:gd name="connsiteY5" fmla="*/ 0 h 6937057"/>
              <a:gd name="connsiteX0" fmla="*/ 4933950 w 9906000"/>
              <a:gd name="connsiteY0" fmla="*/ 0 h 6937057"/>
              <a:gd name="connsiteX1" fmla="*/ 9906000 w 9906000"/>
              <a:gd name="connsiteY1" fmla="*/ 19050 h 6937057"/>
              <a:gd name="connsiteX2" fmla="*/ 9906000 w 9906000"/>
              <a:gd name="connsiteY2" fmla="*/ 2631757 h 6937057"/>
              <a:gd name="connsiteX3" fmla="*/ 4953000 w 9906000"/>
              <a:gd name="connsiteY3" fmla="*/ 6937057 h 6937057"/>
              <a:gd name="connsiteX4" fmla="*/ 0 w 9906000"/>
              <a:gd name="connsiteY4" fmla="*/ 5241608 h 6937057"/>
              <a:gd name="connsiteX5" fmla="*/ 4933950 w 9906000"/>
              <a:gd name="connsiteY5" fmla="*/ 0 h 6937057"/>
              <a:gd name="connsiteX0" fmla="*/ 4933950 w 9906000"/>
              <a:gd name="connsiteY0" fmla="*/ 0 h 6937057"/>
              <a:gd name="connsiteX1" fmla="*/ 9906000 w 9906000"/>
              <a:gd name="connsiteY1" fmla="*/ 19050 h 6937057"/>
              <a:gd name="connsiteX2" fmla="*/ 9906000 w 9906000"/>
              <a:gd name="connsiteY2" fmla="*/ 2631757 h 6937057"/>
              <a:gd name="connsiteX3" fmla="*/ 5676900 w 9906000"/>
              <a:gd name="connsiteY3" fmla="*/ 6937057 h 6937057"/>
              <a:gd name="connsiteX4" fmla="*/ 0 w 9906000"/>
              <a:gd name="connsiteY4" fmla="*/ 5241608 h 6937057"/>
              <a:gd name="connsiteX5" fmla="*/ 4933950 w 9906000"/>
              <a:gd name="connsiteY5" fmla="*/ 0 h 6937057"/>
              <a:gd name="connsiteX0" fmla="*/ 4933950 w 9925050"/>
              <a:gd name="connsiteY0" fmla="*/ 0 h 6937057"/>
              <a:gd name="connsiteX1" fmla="*/ 9906000 w 9925050"/>
              <a:gd name="connsiteY1" fmla="*/ 19050 h 6937057"/>
              <a:gd name="connsiteX2" fmla="*/ 9925050 w 9925050"/>
              <a:gd name="connsiteY2" fmla="*/ 2403157 h 6937057"/>
              <a:gd name="connsiteX3" fmla="*/ 5676900 w 9925050"/>
              <a:gd name="connsiteY3" fmla="*/ 6937057 h 6937057"/>
              <a:gd name="connsiteX4" fmla="*/ 0 w 9925050"/>
              <a:gd name="connsiteY4" fmla="*/ 5241608 h 6937057"/>
              <a:gd name="connsiteX5" fmla="*/ 4933950 w 9925050"/>
              <a:gd name="connsiteY5" fmla="*/ 0 h 6937057"/>
              <a:gd name="connsiteX0" fmla="*/ 2305050 w 7296150"/>
              <a:gd name="connsiteY0" fmla="*/ 0 h 6937057"/>
              <a:gd name="connsiteX1" fmla="*/ 7277100 w 7296150"/>
              <a:gd name="connsiteY1" fmla="*/ 19050 h 6937057"/>
              <a:gd name="connsiteX2" fmla="*/ 7296150 w 7296150"/>
              <a:gd name="connsiteY2" fmla="*/ 2403157 h 6937057"/>
              <a:gd name="connsiteX3" fmla="*/ 3048000 w 7296150"/>
              <a:gd name="connsiteY3" fmla="*/ 6937057 h 6937057"/>
              <a:gd name="connsiteX4" fmla="*/ 0 w 7296150"/>
              <a:gd name="connsiteY4" fmla="*/ 5736908 h 6937057"/>
              <a:gd name="connsiteX5" fmla="*/ 2305050 w 7296150"/>
              <a:gd name="connsiteY5" fmla="*/ 0 h 6937057"/>
              <a:gd name="connsiteX0" fmla="*/ 3200400 w 7296150"/>
              <a:gd name="connsiteY0" fmla="*/ 3867150 h 6918007"/>
              <a:gd name="connsiteX1" fmla="*/ 7277100 w 7296150"/>
              <a:gd name="connsiteY1" fmla="*/ 0 h 6918007"/>
              <a:gd name="connsiteX2" fmla="*/ 7296150 w 7296150"/>
              <a:gd name="connsiteY2" fmla="*/ 2384107 h 6918007"/>
              <a:gd name="connsiteX3" fmla="*/ 3048000 w 7296150"/>
              <a:gd name="connsiteY3" fmla="*/ 6918007 h 6918007"/>
              <a:gd name="connsiteX4" fmla="*/ 0 w 7296150"/>
              <a:gd name="connsiteY4" fmla="*/ 5717858 h 6918007"/>
              <a:gd name="connsiteX5" fmla="*/ 3200400 w 7296150"/>
              <a:gd name="connsiteY5" fmla="*/ 3867150 h 6918007"/>
              <a:gd name="connsiteX0" fmla="*/ 2762250 w 6858000"/>
              <a:gd name="connsiteY0" fmla="*/ 3867150 h 6918007"/>
              <a:gd name="connsiteX1" fmla="*/ 6838950 w 6858000"/>
              <a:gd name="connsiteY1" fmla="*/ 0 h 6918007"/>
              <a:gd name="connsiteX2" fmla="*/ 6858000 w 6858000"/>
              <a:gd name="connsiteY2" fmla="*/ 2384107 h 6918007"/>
              <a:gd name="connsiteX3" fmla="*/ 2609850 w 6858000"/>
              <a:gd name="connsiteY3" fmla="*/ 6918007 h 6918007"/>
              <a:gd name="connsiteX4" fmla="*/ 0 w 6858000"/>
              <a:gd name="connsiteY4" fmla="*/ 6860858 h 6918007"/>
              <a:gd name="connsiteX5" fmla="*/ 2762250 w 6858000"/>
              <a:gd name="connsiteY5" fmla="*/ 3867150 h 6918007"/>
              <a:gd name="connsiteX0" fmla="*/ 2838450 w 6934200"/>
              <a:gd name="connsiteY0" fmla="*/ 3867150 h 6918007"/>
              <a:gd name="connsiteX1" fmla="*/ 6915150 w 6934200"/>
              <a:gd name="connsiteY1" fmla="*/ 0 h 6918007"/>
              <a:gd name="connsiteX2" fmla="*/ 6934200 w 6934200"/>
              <a:gd name="connsiteY2" fmla="*/ 2384107 h 6918007"/>
              <a:gd name="connsiteX3" fmla="*/ 2686050 w 6934200"/>
              <a:gd name="connsiteY3" fmla="*/ 6918007 h 6918007"/>
              <a:gd name="connsiteX4" fmla="*/ 0 w 6934200"/>
              <a:gd name="connsiteY4" fmla="*/ 6879908 h 6918007"/>
              <a:gd name="connsiteX5" fmla="*/ 2838450 w 6934200"/>
              <a:gd name="connsiteY5" fmla="*/ 3867150 h 6918007"/>
              <a:gd name="connsiteX0" fmla="*/ 2743200 w 6934200"/>
              <a:gd name="connsiteY0" fmla="*/ 3543300 h 6918007"/>
              <a:gd name="connsiteX1" fmla="*/ 6915150 w 6934200"/>
              <a:gd name="connsiteY1" fmla="*/ 0 h 6918007"/>
              <a:gd name="connsiteX2" fmla="*/ 6934200 w 6934200"/>
              <a:gd name="connsiteY2" fmla="*/ 2384107 h 6918007"/>
              <a:gd name="connsiteX3" fmla="*/ 2686050 w 6934200"/>
              <a:gd name="connsiteY3" fmla="*/ 6918007 h 6918007"/>
              <a:gd name="connsiteX4" fmla="*/ 0 w 6934200"/>
              <a:gd name="connsiteY4" fmla="*/ 6879908 h 6918007"/>
              <a:gd name="connsiteX5" fmla="*/ 2743200 w 6934200"/>
              <a:gd name="connsiteY5" fmla="*/ 3543300 h 6918007"/>
              <a:gd name="connsiteX0" fmla="*/ 1047750 w 6934200"/>
              <a:gd name="connsiteY0" fmla="*/ 4667250 h 6918007"/>
              <a:gd name="connsiteX1" fmla="*/ 6915150 w 6934200"/>
              <a:gd name="connsiteY1" fmla="*/ 0 h 6918007"/>
              <a:gd name="connsiteX2" fmla="*/ 6934200 w 6934200"/>
              <a:gd name="connsiteY2" fmla="*/ 2384107 h 6918007"/>
              <a:gd name="connsiteX3" fmla="*/ 2686050 w 6934200"/>
              <a:gd name="connsiteY3" fmla="*/ 6918007 h 6918007"/>
              <a:gd name="connsiteX4" fmla="*/ 0 w 6934200"/>
              <a:gd name="connsiteY4" fmla="*/ 6879908 h 6918007"/>
              <a:gd name="connsiteX5" fmla="*/ 1047750 w 6934200"/>
              <a:gd name="connsiteY5" fmla="*/ 4667250 h 6918007"/>
              <a:gd name="connsiteX0" fmla="*/ 1504950 w 6934200"/>
              <a:gd name="connsiteY0" fmla="*/ 5276850 h 6918007"/>
              <a:gd name="connsiteX1" fmla="*/ 6915150 w 6934200"/>
              <a:gd name="connsiteY1" fmla="*/ 0 h 6918007"/>
              <a:gd name="connsiteX2" fmla="*/ 6934200 w 6934200"/>
              <a:gd name="connsiteY2" fmla="*/ 2384107 h 6918007"/>
              <a:gd name="connsiteX3" fmla="*/ 2686050 w 6934200"/>
              <a:gd name="connsiteY3" fmla="*/ 6918007 h 6918007"/>
              <a:gd name="connsiteX4" fmla="*/ 0 w 6934200"/>
              <a:gd name="connsiteY4" fmla="*/ 6879908 h 6918007"/>
              <a:gd name="connsiteX5" fmla="*/ 1504950 w 6934200"/>
              <a:gd name="connsiteY5" fmla="*/ 5276850 h 6918007"/>
              <a:gd name="connsiteX0" fmla="*/ 2857500 w 6934200"/>
              <a:gd name="connsiteY0" fmla="*/ 3829050 h 6918007"/>
              <a:gd name="connsiteX1" fmla="*/ 6915150 w 6934200"/>
              <a:gd name="connsiteY1" fmla="*/ 0 h 6918007"/>
              <a:gd name="connsiteX2" fmla="*/ 6934200 w 6934200"/>
              <a:gd name="connsiteY2" fmla="*/ 2384107 h 6918007"/>
              <a:gd name="connsiteX3" fmla="*/ 2686050 w 6934200"/>
              <a:gd name="connsiteY3" fmla="*/ 6918007 h 6918007"/>
              <a:gd name="connsiteX4" fmla="*/ 0 w 6934200"/>
              <a:gd name="connsiteY4" fmla="*/ 6879908 h 6918007"/>
              <a:gd name="connsiteX5" fmla="*/ 2857500 w 6934200"/>
              <a:gd name="connsiteY5" fmla="*/ 3829050 h 6918007"/>
              <a:gd name="connsiteX0" fmla="*/ 6496050 w 6934200"/>
              <a:gd name="connsiteY0" fmla="*/ 0 h 6937057"/>
              <a:gd name="connsiteX1" fmla="*/ 6915150 w 6934200"/>
              <a:gd name="connsiteY1" fmla="*/ 19050 h 6937057"/>
              <a:gd name="connsiteX2" fmla="*/ 6934200 w 6934200"/>
              <a:gd name="connsiteY2" fmla="*/ 2403157 h 6937057"/>
              <a:gd name="connsiteX3" fmla="*/ 2686050 w 6934200"/>
              <a:gd name="connsiteY3" fmla="*/ 6937057 h 6937057"/>
              <a:gd name="connsiteX4" fmla="*/ 0 w 6934200"/>
              <a:gd name="connsiteY4" fmla="*/ 6898958 h 6937057"/>
              <a:gd name="connsiteX5" fmla="*/ 6496050 w 6934200"/>
              <a:gd name="connsiteY5" fmla="*/ 0 h 6937057"/>
              <a:gd name="connsiteX0" fmla="*/ 6419850 w 6934200"/>
              <a:gd name="connsiteY0" fmla="*/ 0 h 6937057"/>
              <a:gd name="connsiteX1" fmla="*/ 6915150 w 6934200"/>
              <a:gd name="connsiteY1" fmla="*/ 19050 h 6937057"/>
              <a:gd name="connsiteX2" fmla="*/ 6934200 w 6934200"/>
              <a:gd name="connsiteY2" fmla="*/ 2403157 h 6937057"/>
              <a:gd name="connsiteX3" fmla="*/ 2686050 w 6934200"/>
              <a:gd name="connsiteY3" fmla="*/ 6937057 h 6937057"/>
              <a:gd name="connsiteX4" fmla="*/ 0 w 6934200"/>
              <a:gd name="connsiteY4" fmla="*/ 6898958 h 6937057"/>
              <a:gd name="connsiteX5" fmla="*/ 6419850 w 6934200"/>
              <a:gd name="connsiteY5" fmla="*/ 0 h 6937057"/>
              <a:gd name="connsiteX0" fmla="*/ 6419850 w 6934200"/>
              <a:gd name="connsiteY0" fmla="*/ 0 h 6956107"/>
              <a:gd name="connsiteX1" fmla="*/ 6915150 w 6934200"/>
              <a:gd name="connsiteY1" fmla="*/ 19050 h 6956107"/>
              <a:gd name="connsiteX2" fmla="*/ 6934200 w 6934200"/>
              <a:gd name="connsiteY2" fmla="*/ 2403157 h 6956107"/>
              <a:gd name="connsiteX3" fmla="*/ 2647950 w 6934200"/>
              <a:gd name="connsiteY3" fmla="*/ 6956107 h 6956107"/>
              <a:gd name="connsiteX4" fmla="*/ 0 w 6934200"/>
              <a:gd name="connsiteY4" fmla="*/ 6898958 h 6956107"/>
              <a:gd name="connsiteX5" fmla="*/ 6419850 w 6934200"/>
              <a:gd name="connsiteY5" fmla="*/ 0 h 6956107"/>
              <a:gd name="connsiteX0" fmla="*/ 6419850 w 6915150"/>
              <a:gd name="connsiteY0" fmla="*/ 0 h 6956107"/>
              <a:gd name="connsiteX1" fmla="*/ 6915150 w 6915150"/>
              <a:gd name="connsiteY1" fmla="*/ 19050 h 6956107"/>
              <a:gd name="connsiteX2" fmla="*/ 6813550 w 6915150"/>
              <a:gd name="connsiteY2" fmla="*/ 2403157 h 6956107"/>
              <a:gd name="connsiteX3" fmla="*/ 2647950 w 6915150"/>
              <a:gd name="connsiteY3" fmla="*/ 6956107 h 6956107"/>
              <a:gd name="connsiteX4" fmla="*/ 0 w 6915150"/>
              <a:gd name="connsiteY4" fmla="*/ 6898958 h 6956107"/>
              <a:gd name="connsiteX5" fmla="*/ 6419850 w 6915150"/>
              <a:gd name="connsiteY5" fmla="*/ 0 h 6956107"/>
              <a:gd name="connsiteX0" fmla="*/ 6419850 w 6915150"/>
              <a:gd name="connsiteY0" fmla="*/ 0 h 6956107"/>
              <a:gd name="connsiteX1" fmla="*/ 6915150 w 6915150"/>
              <a:gd name="connsiteY1" fmla="*/ 19050 h 6956107"/>
              <a:gd name="connsiteX2" fmla="*/ 6915150 w 6915150"/>
              <a:gd name="connsiteY2" fmla="*/ 2365057 h 6956107"/>
              <a:gd name="connsiteX3" fmla="*/ 2647950 w 6915150"/>
              <a:gd name="connsiteY3" fmla="*/ 6956107 h 6956107"/>
              <a:gd name="connsiteX4" fmla="*/ 0 w 6915150"/>
              <a:gd name="connsiteY4" fmla="*/ 6898958 h 6956107"/>
              <a:gd name="connsiteX5" fmla="*/ 6419850 w 6915150"/>
              <a:gd name="connsiteY5" fmla="*/ 0 h 695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5150" h="6956107">
                <a:moveTo>
                  <a:pt x="6419850" y="0"/>
                </a:moveTo>
                <a:lnTo>
                  <a:pt x="6915150" y="19050"/>
                </a:lnTo>
                <a:lnTo>
                  <a:pt x="6915150" y="2365057"/>
                </a:lnTo>
                <a:lnTo>
                  <a:pt x="2647950" y="6956107"/>
                </a:lnTo>
                <a:lnTo>
                  <a:pt x="0" y="6898958"/>
                </a:lnTo>
                <a:lnTo>
                  <a:pt x="6419850" y="0"/>
                </a:lnTo>
                <a:close/>
              </a:path>
            </a:pathLst>
          </a:custGeom>
          <a:solidFill>
            <a:srgbClr val="D9D9D9">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Parallelogram 17">
            <a:extLst>
              <a:ext uri="{FF2B5EF4-FFF2-40B4-BE49-F238E27FC236}">
                <a16:creationId xmlns:a16="http://schemas.microsoft.com/office/drawing/2014/main" id="{67D119EF-BC0B-4F2A-9CCC-1FC99839DE8B}"/>
              </a:ext>
            </a:extLst>
          </p:cNvPr>
          <p:cNvSpPr/>
          <p:nvPr userDrawn="1"/>
        </p:nvSpPr>
        <p:spPr>
          <a:xfrm>
            <a:off x="1" y="2322894"/>
            <a:ext cx="5394065" cy="4538089"/>
          </a:xfrm>
          <a:custGeom>
            <a:avLst/>
            <a:gdLst>
              <a:gd name="connsiteX0" fmla="*/ 0 w 9906000"/>
              <a:gd name="connsiteY0" fmla="*/ 0 h 6860857"/>
              <a:gd name="connsiteX1" fmla="*/ 9906000 w 9906000"/>
              <a:gd name="connsiteY1" fmla="*/ 0 h 6860857"/>
              <a:gd name="connsiteX2" fmla="*/ 9906000 w 9906000"/>
              <a:gd name="connsiteY2" fmla="*/ 6860857 h 6860857"/>
              <a:gd name="connsiteX3" fmla="*/ 0 w 9906000"/>
              <a:gd name="connsiteY3" fmla="*/ 6860857 h 6860857"/>
              <a:gd name="connsiteX4" fmla="*/ 0 w 9906000"/>
              <a:gd name="connsiteY4" fmla="*/ 0 h 6860857"/>
              <a:gd name="connsiteX0" fmla="*/ 0 w 9906000"/>
              <a:gd name="connsiteY0" fmla="*/ 0 h 6860857"/>
              <a:gd name="connsiteX1" fmla="*/ 9906000 w 9906000"/>
              <a:gd name="connsiteY1" fmla="*/ 0 h 6860857"/>
              <a:gd name="connsiteX2" fmla="*/ 4991100 w 9906000"/>
              <a:gd name="connsiteY2" fmla="*/ 6860857 h 6860857"/>
              <a:gd name="connsiteX3" fmla="*/ 0 w 9906000"/>
              <a:gd name="connsiteY3" fmla="*/ 6860857 h 6860857"/>
              <a:gd name="connsiteX4" fmla="*/ 0 w 9906000"/>
              <a:gd name="connsiteY4" fmla="*/ 0 h 6860857"/>
              <a:gd name="connsiteX0" fmla="*/ 491490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4914900 w 9906000"/>
              <a:gd name="connsiteY4"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4933950 w 9906000"/>
              <a:gd name="connsiteY4"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1168400 w 9906000"/>
              <a:gd name="connsiteY4" fmla="*/ 5241608 h 6879907"/>
              <a:gd name="connsiteX5" fmla="*/ 4933950 w 9906000"/>
              <a:gd name="connsiteY5"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0 w 9906000"/>
              <a:gd name="connsiteY4" fmla="*/ 5241608 h 6879907"/>
              <a:gd name="connsiteX5" fmla="*/ 4933950 w 9906000"/>
              <a:gd name="connsiteY5"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0 w 9906000"/>
              <a:gd name="connsiteY4" fmla="*/ 5241608 h 6879907"/>
              <a:gd name="connsiteX5" fmla="*/ 1724025 w 9906000"/>
              <a:gd name="connsiteY5" fmla="*/ 3374708 h 6879907"/>
              <a:gd name="connsiteX6" fmla="*/ 4933950 w 9906000"/>
              <a:gd name="connsiteY6" fmla="*/ 0 h 6879907"/>
              <a:gd name="connsiteX0" fmla="*/ 4933950 w 9906000"/>
              <a:gd name="connsiteY0" fmla="*/ 0 h 6879907"/>
              <a:gd name="connsiteX1" fmla="*/ 9906000 w 9906000"/>
              <a:gd name="connsiteY1" fmla="*/ 19050 h 6879907"/>
              <a:gd name="connsiteX2" fmla="*/ 4991100 w 9906000"/>
              <a:gd name="connsiteY2" fmla="*/ 6879907 h 6879907"/>
              <a:gd name="connsiteX3" fmla="*/ 0 w 9906000"/>
              <a:gd name="connsiteY3" fmla="*/ 6879907 h 6879907"/>
              <a:gd name="connsiteX4" fmla="*/ 0 w 9906000"/>
              <a:gd name="connsiteY4" fmla="*/ 5241608 h 6879907"/>
              <a:gd name="connsiteX5" fmla="*/ 1343025 w 9906000"/>
              <a:gd name="connsiteY5" fmla="*/ 3784283 h 6879907"/>
              <a:gd name="connsiteX6" fmla="*/ 4933950 w 9906000"/>
              <a:gd name="connsiteY6" fmla="*/ 0 h 6879907"/>
              <a:gd name="connsiteX0" fmla="*/ 4933950 w 4991100"/>
              <a:gd name="connsiteY0" fmla="*/ 0 h 6879907"/>
              <a:gd name="connsiteX1" fmla="*/ 4972050 w 4991100"/>
              <a:gd name="connsiteY1" fmla="*/ 2552700 h 6879907"/>
              <a:gd name="connsiteX2" fmla="*/ 4991100 w 4991100"/>
              <a:gd name="connsiteY2" fmla="*/ 6879907 h 6879907"/>
              <a:gd name="connsiteX3" fmla="*/ 0 w 4991100"/>
              <a:gd name="connsiteY3" fmla="*/ 6879907 h 6879907"/>
              <a:gd name="connsiteX4" fmla="*/ 0 w 4991100"/>
              <a:gd name="connsiteY4" fmla="*/ 5241608 h 6879907"/>
              <a:gd name="connsiteX5" fmla="*/ 1343025 w 4991100"/>
              <a:gd name="connsiteY5" fmla="*/ 3784283 h 6879907"/>
              <a:gd name="connsiteX6" fmla="*/ 4933950 w 4991100"/>
              <a:gd name="connsiteY6" fmla="*/ 0 h 6879907"/>
              <a:gd name="connsiteX0" fmla="*/ 2724150 w 4991100"/>
              <a:gd name="connsiteY0" fmla="*/ 0 h 4498657"/>
              <a:gd name="connsiteX1" fmla="*/ 4972050 w 4991100"/>
              <a:gd name="connsiteY1" fmla="*/ 171450 h 4498657"/>
              <a:gd name="connsiteX2" fmla="*/ 4991100 w 4991100"/>
              <a:gd name="connsiteY2" fmla="*/ 4498657 h 4498657"/>
              <a:gd name="connsiteX3" fmla="*/ 0 w 4991100"/>
              <a:gd name="connsiteY3" fmla="*/ 4498657 h 4498657"/>
              <a:gd name="connsiteX4" fmla="*/ 0 w 4991100"/>
              <a:gd name="connsiteY4" fmla="*/ 2860358 h 4498657"/>
              <a:gd name="connsiteX5" fmla="*/ 1343025 w 4991100"/>
              <a:gd name="connsiteY5" fmla="*/ 1403033 h 4498657"/>
              <a:gd name="connsiteX6" fmla="*/ 2724150 w 4991100"/>
              <a:gd name="connsiteY6" fmla="*/ 0 h 4498657"/>
              <a:gd name="connsiteX0" fmla="*/ 2708910 w 4991100"/>
              <a:gd name="connsiteY0" fmla="*/ 0 h 4521517"/>
              <a:gd name="connsiteX1" fmla="*/ 4972050 w 4991100"/>
              <a:gd name="connsiteY1" fmla="*/ 194310 h 4521517"/>
              <a:gd name="connsiteX2" fmla="*/ 4991100 w 4991100"/>
              <a:gd name="connsiteY2" fmla="*/ 4521517 h 4521517"/>
              <a:gd name="connsiteX3" fmla="*/ 0 w 4991100"/>
              <a:gd name="connsiteY3" fmla="*/ 4521517 h 4521517"/>
              <a:gd name="connsiteX4" fmla="*/ 0 w 4991100"/>
              <a:gd name="connsiteY4" fmla="*/ 2883218 h 4521517"/>
              <a:gd name="connsiteX5" fmla="*/ 1343025 w 4991100"/>
              <a:gd name="connsiteY5" fmla="*/ 1425893 h 4521517"/>
              <a:gd name="connsiteX6" fmla="*/ 2708910 w 4991100"/>
              <a:gd name="connsiteY6" fmla="*/ 0 h 4521517"/>
              <a:gd name="connsiteX0" fmla="*/ 2708910 w 4991100"/>
              <a:gd name="connsiteY0" fmla="*/ 0 h 4521517"/>
              <a:gd name="connsiteX1" fmla="*/ 4027170 w 4991100"/>
              <a:gd name="connsiteY1" fmla="*/ 87630 h 4521517"/>
              <a:gd name="connsiteX2" fmla="*/ 4991100 w 4991100"/>
              <a:gd name="connsiteY2" fmla="*/ 4521517 h 4521517"/>
              <a:gd name="connsiteX3" fmla="*/ 0 w 4991100"/>
              <a:gd name="connsiteY3" fmla="*/ 4521517 h 4521517"/>
              <a:gd name="connsiteX4" fmla="*/ 0 w 4991100"/>
              <a:gd name="connsiteY4" fmla="*/ 2883218 h 4521517"/>
              <a:gd name="connsiteX5" fmla="*/ 1343025 w 4991100"/>
              <a:gd name="connsiteY5" fmla="*/ 1425893 h 4521517"/>
              <a:gd name="connsiteX6" fmla="*/ 2708910 w 4991100"/>
              <a:gd name="connsiteY6" fmla="*/ 0 h 4521517"/>
              <a:gd name="connsiteX0" fmla="*/ 2708910 w 4027170"/>
              <a:gd name="connsiteY0" fmla="*/ 0 h 4521517"/>
              <a:gd name="connsiteX1" fmla="*/ 4027170 w 4027170"/>
              <a:gd name="connsiteY1" fmla="*/ 87630 h 4521517"/>
              <a:gd name="connsiteX2" fmla="*/ 1828800 w 4027170"/>
              <a:gd name="connsiteY2" fmla="*/ 4502467 h 4521517"/>
              <a:gd name="connsiteX3" fmla="*/ 0 w 4027170"/>
              <a:gd name="connsiteY3" fmla="*/ 4521517 h 4521517"/>
              <a:gd name="connsiteX4" fmla="*/ 0 w 4027170"/>
              <a:gd name="connsiteY4" fmla="*/ 2883218 h 4521517"/>
              <a:gd name="connsiteX5" fmla="*/ 1343025 w 4027170"/>
              <a:gd name="connsiteY5" fmla="*/ 1425893 h 4521517"/>
              <a:gd name="connsiteX6" fmla="*/ 2708910 w 4027170"/>
              <a:gd name="connsiteY6" fmla="*/ 0 h 4521517"/>
              <a:gd name="connsiteX0" fmla="*/ 2708910 w 4903470"/>
              <a:gd name="connsiteY0" fmla="*/ 0 h 4521517"/>
              <a:gd name="connsiteX1" fmla="*/ 4903470 w 4903470"/>
              <a:gd name="connsiteY1" fmla="*/ 30480 h 4521517"/>
              <a:gd name="connsiteX2" fmla="*/ 1828800 w 4903470"/>
              <a:gd name="connsiteY2" fmla="*/ 4502467 h 4521517"/>
              <a:gd name="connsiteX3" fmla="*/ 0 w 4903470"/>
              <a:gd name="connsiteY3" fmla="*/ 4521517 h 4521517"/>
              <a:gd name="connsiteX4" fmla="*/ 0 w 4903470"/>
              <a:gd name="connsiteY4" fmla="*/ 2883218 h 4521517"/>
              <a:gd name="connsiteX5" fmla="*/ 1343025 w 4903470"/>
              <a:gd name="connsiteY5" fmla="*/ 1425893 h 4521517"/>
              <a:gd name="connsiteX6" fmla="*/ 2708910 w 4903470"/>
              <a:gd name="connsiteY6" fmla="*/ 0 h 4521517"/>
              <a:gd name="connsiteX0" fmla="*/ 2708910 w 4903470"/>
              <a:gd name="connsiteY0" fmla="*/ 0 h 4524501"/>
              <a:gd name="connsiteX1" fmla="*/ 4903470 w 4903470"/>
              <a:gd name="connsiteY1" fmla="*/ 30480 h 4524501"/>
              <a:gd name="connsiteX2" fmla="*/ 1729648 w 4903470"/>
              <a:gd name="connsiteY2" fmla="*/ 4524501 h 4524501"/>
              <a:gd name="connsiteX3" fmla="*/ 0 w 4903470"/>
              <a:gd name="connsiteY3" fmla="*/ 4521517 h 4524501"/>
              <a:gd name="connsiteX4" fmla="*/ 0 w 4903470"/>
              <a:gd name="connsiteY4" fmla="*/ 2883218 h 4524501"/>
              <a:gd name="connsiteX5" fmla="*/ 1343025 w 4903470"/>
              <a:gd name="connsiteY5" fmla="*/ 1425893 h 4524501"/>
              <a:gd name="connsiteX6" fmla="*/ 2708910 w 4903470"/>
              <a:gd name="connsiteY6" fmla="*/ 0 h 4524501"/>
              <a:gd name="connsiteX0" fmla="*/ 2708910 w 4969571"/>
              <a:gd name="connsiteY0" fmla="*/ 13588 h 4538089"/>
              <a:gd name="connsiteX1" fmla="*/ 4969571 w 4969571"/>
              <a:gd name="connsiteY1" fmla="*/ 0 h 4538089"/>
              <a:gd name="connsiteX2" fmla="*/ 1729648 w 4969571"/>
              <a:gd name="connsiteY2" fmla="*/ 4538089 h 4538089"/>
              <a:gd name="connsiteX3" fmla="*/ 0 w 4969571"/>
              <a:gd name="connsiteY3" fmla="*/ 4535105 h 4538089"/>
              <a:gd name="connsiteX4" fmla="*/ 0 w 4969571"/>
              <a:gd name="connsiteY4" fmla="*/ 2896806 h 4538089"/>
              <a:gd name="connsiteX5" fmla="*/ 1343025 w 4969571"/>
              <a:gd name="connsiteY5" fmla="*/ 1439481 h 4538089"/>
              <a:gd name="connsiteX6" fmla="*/ 2708910 w 4969571"/>
              <a:gd name="connsiteY6" fmla="*/ 13588 h 4538089"/>
              <a:gd name="connsiteX0" fmla="*/ 2708910 w 5079740"/>
              <a:gd name="connsiteY0" fmla="*/ 13588 h 4538089"/>
              <a:gd name="connsiteX1" fmla="*/ 5079740 w 5079740"/>
              <a:gd name="connsiteY1" fmla="*/ 0 h 4538089"/>
              <a:gd name="connsiteX2" fmla="*/ 1729648 w 5079740"/>
              <a:gd name="connsiteY2" fmla="*/ 4538089 h 4538089"/>
              <a:gd name="connsiteX3" fmla="*/ 0 w 5079740"/>
              <a:gd name="connsiteY3" fmla="*/ 4535105 h 4538089"/>
              <a:gd name="connsiteX4" fmla="*/ 0 w 5079740"/>
              <a:gd name="connsiteY4" fmla="*/ 2896806 h 4538089"/>
              <a:gd name="connsiteX5" fmla="*/ 1343025 w 5079740"/>
              <a:gd name="connsiteY5" fmla="*/ 1439481 h 4538089"/>
              <a:gd name="connsiteX6" fmla="*/ 2708910 w 5079740"/>
              <a:gd name="connsiteY6" fmla="*/ 13588 h 4538089"/>
              <a:gd name="connsiteX0" fmla="*/ 2708910 w 5079740"/>
              <a:gd name="connsiteY0" fmla="*/ 13588 h 4538089"/>
              <a:gd name="connsiteX1" fmla="*/ 5079740 w 5079740"/>
              <a:gd name="connsiteY1" fmla="*/ 0 h 4538089"/>
              <a:gd name="connsiteX2" fmla="*/ 1262923 w 5079740"/>
              <a:gd name="connsiteY2" fmla="*/ 4538089 h 4538089"/>
              <a:gd name="connsiteX3" fmla="*/ 0 w 5079740"/>
              <a:gd name="connsiteY3" fmla="*/ 4535105 h 4538089"/>
              <a:gd name="connsiteX4" fmla="*/ 0 w 5079740"/>
              <a:gd name="connsiteY4" fmla="*/ 2896806 h 4538089"/>
              <a:gd name="connsiteX5" fmla="*/ 1343025 w 5079740"/>
              <a:gd name="connsiteY5" fmla="*/ 1439481 h 4538089"/>
              <a:gd name="connsiteX6" fmla="*/ 2708910 w 5079740"/>
              <a:gd name="connsiteY6" fmla="*/ 13588 h 4538089"/>
              <a:gd name="connsiteX0" fmla="*/ 2708910 w 5317865"/>
              <a:gd name="connsiteY0" fmla="*/ 32638 h 4557139"/>
              <a:gd name="connsiteX1" fmla="*/ 5317865 w 5317865"/>
              <a:gd name="connsiteY1" fmla="*/ 0 h 4557139"/>
              <a:gd name="connsiteX2" fmla="*/ 1262923 w 5317865"/>
              <a:gd name="connsiteY2" fmla="*/ 4557139 h 4557139"/>
              <a:gd name="connsiteX3" fmla="*/ 0 w 5317865"/>
              <a:gd name="connsiteY3" fmla="*/ 4554155 h 4557139"/>
              <a:gd name="connsiteX4" fmla="*/ 0 w 5317865"/>
              <a:gd name="connsiteY4" fmla="*/ 2915856 h 4557139"/>
              <a:gd name="connsiteX5" fmla="*/ 1343025 w 5317865"/>
              <a:gd name="connsiteY5" fmla="*/ 1458531 h 4557139"/>
              <a:gd name="connsiteX6" fmla="*/ 2708910 w 5317865"/>
              <a:gd name="connsiteY6" fmla="*/ 32638 h 4557139"/>
              <a:gd name="connsiteX0" fmla="*/ 2708910 w 5317865"/>
              <a:gd name="connsiteY0" fmla="*/ 32638 h 4557139"/>
              <a:gd name="connsiteX1" fmla="*/ 5317865 w 5317865"/>
              <a:gd name="connsiteY1" fmla="*/ 0 h 4557139"/>
              <a:gd name="connsiteX2" fmla="*/ 1186723 w 5317865"/>
              <a:gd name="connsiteY2" fmla="*/ 4557139 h 4557139"/>
              <a:gd name="connsiteX3" fmla="*/ 0 w 5317865"/>
              <a:gd name="connsiteY3" fmla="*/ 4554155 h 4557139"/>
              <a:gd name="connsiteX4" fmla="*/ 0 w 5317865"/>
              <a:gd name="connsiteY4" fmla="*/ 2915856 h 4557139"/>
              <a:gd name="connsiteX5" fmla="*/ 1343025 w 5317865"/>
              <a:gd name="connsiteY5" fmla="*/ 1458531 h 4557139"/>
              <a:gd name="connsiteX6" fmla="*/ 2708910 w 5317865"/>
              <a:gd name="connsiteY6" fmla="*/ 32638 h 4557139"/>
              <a:gd name="connsiteX0" fmla="*/ 2708910 w 5394065"/>
              <a:gd name="connsiteY0" fmla="*/ 13588 h 4538089"/>
              <a:gd name="connsiteX1" fmla="*/ 5394065 w 5394065"/>
              <a:gd name="connsiteY1" fmla="*/ 0 h 4538089"/>
              <a:gd name="connsiteX2" fmla="*/ 1186723 w 5394065"/>
              <a:gd name="connsiteY2" fmla="*/ 4538089 h 4538089"/>
              <a:gd name="connsiteX3" fmla="*/ 0 w 5394065"/>
              <a:gd name="connsiteY3" fmla="*/ 4535105 h 4538089"/>
              <a:gd name="connsiteX4" fmla="*/ 0 w 5394065"/>
              <a:gd name="connsiteY4" fmla="*/ 2896806 h 4538089"/>
              <a:gd name="connsiteX5" fmla="*/ 1343025 w 5394065"/>
              <a:gd name="connsiteY5" fmla="*/ 1439481 h 4538089"/>
              <a:gd name="connsiteX6" fmla="*/ 2708910 w 5394065"/>
              <a:gd name="connsiteY6" fmla="*/ 13588 h 4538089"/>
              <a:gd name="connsiteX0" fmla="*/ 2708910 w 5394065"/>
              <a:gd name="connsiteY0" fmla="*/ 13588 h 4538089"/>
              <a:gd name="connsiteX1" fmla="*/ 5394065 w 5394065"/>
              <a:gd name="connsiteY1" fmla="*/ 0 h 4538089"/>
              <a:gd name="connsiteX2" fmla="*/ 1139098 w 5394065"/>
              <a:gd name="connsiteY2" fmla="*/ 4538089 h 4538089"/>
              <a:gd name="connsiteX3" fmla="*/ 0 w 5394065"/>
              <a:gd name="connsiteY3" fmla="*/ 4535105 h 4538089"/>
              <a:gd name="connsiteX4" fmla="*/ 0 w 5394065"/>
              <a:gd name="connsiteY4" fmla="*/ 2896806 h 4538089"/>
              <a:gd name="connsiteX5" fmla="*/ 1343025 w 5394065"/>
              <a:gd name="connsiteY5" fmla="*/ 1439481 h 4538089"/>
              <a:gd name="connsiteX6" fmla="*/ 2708910 w 5394065"/>
              <a:gd name="connsiteY6" fmla="*/ 13588 h 453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065" h="4538089">
                <a:moveTo>
                  <a:pt x="2708910" y="13588"/>
                </a:moveTo>
                <a:lnTo>
                  <a:pt x="5394065" y="0"/>
                </a:lnTo>
                <a:lnTo>
                  <a:pt x="1139098" y="4538089"/>
                </a:lnTo>
                <a:lnTo>
                  <a:pt x="0" y="4535105"/>
                </a:lnTo>
                <a:lnTo>
                  <a:pt x="0" y="2896806"/>
                </a:lnTo>
                <a:lnTo>
                  <a:pt x="1343025" y="1439481"/>
                </a:lnTo>
                <a:lnTo>
                  <a:pt x="2708910" y="13588"/>
                </a:lnTo>
                <a:close/>
              </a:path>
            </a:pathLst>
          </a:custGeom>
          <a:gradFill flip="none" rotWithShape="1">
            <a:gsLst>
              <a:gs pos="100000">
                <a:schemeClr val="bg1">
                  <a:alpha val="20000"/>
                </a:schemeClr>
              </a:gs>
              <a:gs pos="0">
                <a:schemeClr val="accent2">
                  <a:lumMod val="20000"/>
                  <a:lumOff val="80000"/>
                  <a:alpha val="2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Isosceles Triangle 44">
            <a:extLst>
              <a:ext uri="{FF2B5EF4-FFF2-40B4-BE49-F238E27FC236}">
                <a16:creationId xmlns:a16="http://schemas.microsoft.com/office/drawing/2014/main" id="{16C40B3E-00DB-4E2C-B9DA-E738175FBBE4}"/>
              </a:ext>
            </a:extLst>
          </p:cNvPr>
          <p:cNvSpPr/>
          <p:nvPr userDrawn="1"/>
        </p:nvSpPr>
        <p:spPr>
          <a:xfrm>
            <a:off x="0" y="2322895"/>
            <a:ext cx="1668780" cy="1812040"/>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Isosceles Triangle 45">
            <a:extLst>
              <a:ext uri="{FF2B5EF4-FFF2-40B4-BE49-F238E27FC236}">
                <a16:creationId xmlns:a16="http://schemas.microsoft.com/office/drawing/2014/main" id="{3A541E75-A557-4CA0-B80F-04B6EE8AACEA}"/>
              </a:ext>
            </a:extLst>
          </p:cNvPr>
          <p:cNvSpPr/>
          <p:nvPr userDrawn="1"/>
        </p:nvSpPr>
        <p:spPr>
          <a:xfrm>
            <a:off x="1005596" y="3767007"/>
            <a:ext cx="670804" cy="367927"/>
          </a:xfrm>
          <a:prstGeom prst="triangle">
            <a:avLst>
              <a:gd name="adj" fmla="val 47633"/>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Title 1">
            <a:extLst>
              <a:ext uri="{FF2B5EF4-FFF2-40B4-BE49-F238E27FC236}">
                <a16:creationId xmlns:a16="http://schemas.microsoft.com/office/drawing/2014/main" id="{611A7B1E-F3F8-416B-8A94-517FC76B8095}"/>
              </a:ext>
            </a:extLst>
          </p:cNvPr>
          <p:cNvSpPr txBox="1">
            <a:spLocks/>
          </p:cNvSpPr>
          <p:nvPr userDrawn="1"/>
        </p:nvSpPr>
        <p:spPr>
          <a:xfrm>
            <a:off x="4490061" y="2536798"/>
            <a:ext cx="4396763" cy="409574"/>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2800" b="1" kern="1200" cap="all" baseline="0">
                <a:solidFill>
                  <a:schemeClr val="accent1">
                    <a:lumMod val="50000"/>
                  </a:schemeClr>
                </a:solidFill>
                <a:latin typeface="+mj-lt"/>
                <a:ea typeface="+mj-ea"/>
                <a:cs typeface="+mj-cs"/>
              </a:defRPr>
            </a:lvl1pPr>
          </a:lstStyle>
          <a:p>
            <a:pPr algn="r"/>
            <a:r>
              <a:rPr lang="en-US" dirty="0">
                <a:solidFill>
                  <a:schemeClr val="bg1"/>
                </a:solidFill>
              </a:rPr>
              <a:t>PRESENTATION title</a:t>
            </a:r>
            <a:endParaRPr lang="en-IN" dirty="0">
              <a:solidFill>
                <a:schemeClr val="bg1"/>
              </a:solidFill>
            </a:endParaRPr>
          </a:p>
        </p:txBody>
      </p:sp>
      <p:sp>
        <p:nvSpPr>
          <p:cNvPr id="48" name="Text Placeholder 6">
            <a:extLst>
              <a:ext uri="{FF2B5EF4-FFF2-40B4-BE49-F238E27FC236}">
                <a16:creationId xmlns:a16="http://schemas.microsoft.com/office/drawing/2014/main" id="{D4797D76-3D6C-423F-82F1-39DE7276A8A1}"/>
              </a:ext>
            </a:extLst>
          </p:cNvPr>
          <p:cNvSpPr>
            <a:spLocks noGrp="1"/>
          </p:cNvSpPr>
          <p:nvPr>
            <p:ph type="body" sz="quarter" idx="15" hasCustomPrompt="1"/>
          </p:nvPr>
        </p:nvSpPr>
        <p:spPr>
          <a:xfrm>
            <a:off x="4490061" y="2992092"/>
            <a:ext cx="4396763" cy="292100"/>
          </a:xfrm>
          <a:noFill/>
        </p:spPr>
        <p:txBody>
          <a:bodyPr anchor="ctr">
            <a:noAutofit/>
          </a:bodyPr>
          <a:lstStyle>
            <a:lvl1pPr marL="0" indent="0" algn="r" defTabSz="914400" rtl="0" eaLnBrk="1" latinLnBrk="0" hangingPunct="1">
              <a:lnSpc>
                <a:spcPct val="100000"/>
              </a:lnSpc>
              <a:spcBef>
                <a:spcPts val="0"/>
              </a:spcBef>
              <a:spcAft>
                <a:spcPts val="300"/>
              </a:spcAft>
              <a:buNone/>
              <a:defRPr lang="en-US" sz="2000" b="0" kern="1200" dirty="0" smtClean="0">
                <a:solidFill>
                  <a:schemeClr val="bg1"/>
                </a:solidFill>
                <a:latin typeface="+mn-lt"/>
                <a:ea typeface="+mn-ea"/>
                <a:cs typeface="+mn-cs"/>
              </a:defRPr>
            </a:lvl1pPr>
            <a:lvl2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2pPr>
            <a:lvl3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3pPr>
            <a:lvl4pPr marL="137160" indent="-137160" algn="l" defTabSz="914400" rtl="0" eaLnBrk="1" latinLnBrk="0" hangingPunct="1">
              <a:lnSpc>
                <a:spcPct val="100000"/>
              </a:lnSpc>
              <a:spcBef>
                <a:spcPts val="0"/>
              </a:spcBef>
              <a:spcAft>
                <a:spcPts val="300"/>
              </a:spcAft>
              <a:defRPr lang="en-US" sz="1400" kern="1200" dirty="0" smtClean="0">
                <a:solidFill>
                  <a:schemeClr val="tx1"/>
                </a:solidFill>
                <a:latin typeface="+mn-lt"/>
                <a:ea typeface="+mn-ea"/>
                <a:cs typeface="+mn-cs"/>
              </a:defRPr>
            </a:lvl4pPr>
            <a:lvl5pPr marL="137160" indent="-137160" algn="l" defTabSz="914400" rtl="0" eaLnBrk="1" latinLnBrk="0" hangingPunct="1">
              <a:lnSpc>
                <a:spcPct val="100000"/>
              </a:lnSpc>
              <a:spcBef>
                <a:spcPts val="0"/>
              </a:spcBef>
              <a:spcAft>
                <a:spcPts val="300"/>
              </a:spcAft>
              <a:defRPr lang="en-IN" sz="1400" kern="1200" dirty="0">
                <a:solidFill>
                  <a:schemeClr val="tx1"/>
                </a:solidFill>
                <a:latin typeface="+mn-lt"/>
                <a:ea typeface="+mn-ea"/>
                <a:cs typeface="+mn-cs"/>
              </a:defRPr>
            </a:lvl5pPr>
            <a:lvl8pPr>
              <a:defRPr/>
            </a:lvl8pPr>
            <a:lvl9pPr marL="685800" indent="-137160">
              <a:buFont typeface="Calibri" panose="020F0502020204030204" pitchFamily="34" charset="0"/>
              <a:buChar char="─"/>
              <a:defRPr/>
            </a:lvl9pPr>
          </a:lstStyle>
          <a:p>
            <a:pPr lvl="0"/>
            <a:r>
              <a:rPr lang="en-US" dirty="0"/>
              <a:t>Presentation Sub Title</a:t>
            </a:r>
            <a:endParaRPr lang="en-IN" dirty="0"/>
          </a:p>
        </p:txBody>
      </p:sp>
      <p:sp>
        <p:nvSpPr>
          <p:cNvPr id="49" name="Isosceles Triangle 48">
            <a:extLst>
              <a:ext uri="{FF2B5EF4-FFF2-40B4-BE49-F238E27FC236}">
                <a16:creationId xmlns:a16="http://schemas.microsoft.com/office/drawing/2014/main" id="{2940501E-F211-4D1C-8B95-7650BBA587AB}"/>
              </a:ext>
            </a:extLst>
          </p:cNvPr>
          <p:cNvSpPr/>
          <p:nvPr userDrawn="1"/>
        </p:nvSpPr>
        <p:spPr>
          <a:xfrm rot="5400000">
            <a:off x="-36318" y="4170170"/>
            <a:ext cx="1078232" cy="1005596"/>
          </a:xfrm>
          <a:prstGeom prst="triangle">
            <a:avLst>
              <a:gd name="adj"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62998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9_Custom Layout">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416EBF2-A35E-4B64-821C-BD70A757AA48}"/>
              </a:ext>
            </a:extLst>
          </p:cNvPr>
          <p:cNvSpPr/>
          <p:nvPr userDrawn="1"/>
        </p:nvSpPr>
        <p:spPr>
          <a:xfrm>
            <a:off x="1525" y="0"/>
            <a:ext cx="99014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Rectangle 37">
            <a:extLst>
              <a:ext uri="{FF2B5EF4-FFF2-40B4-BE49-F238E27FC236}">
                <a16:creationId xmlns:a16="http://schemas.microsoft.com/office/drawing/2014/main" id="{10222CF1-9C4E-4C6E-830C-28A3F562C155}"/>
              </a:ext>
            </a:extLst>
          </p:cNvPr>
          <p:cNvSpPr/>
          <p:nvPr userDrawn="1"/>
        </p:nvSpPr>
        <p:spPr>
          <a:xfrm>
            <a:off x="0" y="2882602"/>
            <a:ext cx="9902952" cy="1157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Rectangle 41">
            <a:extLst>
              <a:ext uri="{FF2B5EF4-FFF2-40B4-BE49-F238E27FC236}">
                <a16:creationId xmlns:a16="http://schemas.microsoft.com/office/drawing/2014/main" id="{2C440647-AE47-4619-AB29-A06AB7B9A0B7}"/>
              </a:ext>
            </a:extLst>
          </p:cNvPr>
          <p:cNvSpPr/>
          <p:nvPr userDrawn="1"/>
        </p:nvSpPr>
        <p:spPr>
          <a:xfrm>
            <a:off x="0" y="2799521"/>
            <a:ext cx="9902952" cy="110569"/>
          </a:xfrm>
          <a:prstGeom prst="rect">
            <a:avLst/>
          </a:prstGeom>
          <a:solidFill>
            <a:srgbClr val="FCA311">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27">
            <a:extLst>
              <a:ext uri="{FF2B5EF4-FFF2-40B4-BE49-F238E27FC236}">
                <a16:creationId xmlns:a16="http://schemas.microsoft.com/office/drawing/2014/main" id="{FD633F6E-132D-465F-B09C-AD0D910BB269}"/>
              </a:ext>
            </a:extLst>
          </p:cNvPr>
          <p:cNvSpPr>
            <a:spLocks noGrp="1"/>
          </p:cNvSpPr>
          <p:nvPr>
            <p:ph type="body" sz="quarter" idx="10" hasCustomPrompt="1"/>
          </p:nvPr>
        </p:nvSpPr>
        <p:spPr>
          <a:xfrm>
            <a:off x="-1" y="3092424"/>
            <a:ext cx="9901427" cy="709665"/>
          </a:xfrm>
        </p:spPr>
        <p:txBody>
          <a:bodyPr anchor="ctr">
            <a:normAutofit/>
          </a:bodyPr>
          <a:lstStyle>
            <a:lvl1pPr marL="0" indent="0" algn="ctr">
              <a:buNone/>
              <a:defRPr sz="2400">
                <a:solidFill>
                  <a:schemeClr val="bg1"/>
                </a:solidFill>
              </a:defRPr>
            </a:lvl1pPr>
            <a:lvl2pPr marL="182880" indent="0" algn="ctr">
              <a:buNone/>
              <a:defRPr/>
            </a:lvl2pPr>
            <a:lvl3pPr marL="365760" indent="0" algn="ctr">
              <a:buNone/>
              <a:defRPr/>
            </a:lvl3pPr>
            <a:lvl4pPr marL="548640" indent="0" algn="ctr">
              <a:buNone/>
              <a:defRPr/>
            </a:lvl4pPr>
            <a:lvl5pPr marL="731520" indent="0" algn="ctr">
              <a:buNone/>
              <a:defRPr/>
            </a:lvl5pPr>
          </a:lstStyle>
          <a:p>
            <a:pPr lvl="0"/>
            <a:r>
              <a:rPr lang="en-US" dirty="0"/>
              <a:t>DIVIDER SLIDE</a:t>
            </a:r>
          </a:p>
        </p:txBody>
      </p:sp>
    </p:spTree>
    <p:extLst>
      <p:ext uri="{BB962C8B-B14F-4D97-AF65-F5344CB8AC3E}">
        <p14:creationId xmlns:p14="http://schemas.microsoft.com/office/powerpoint/2010/main" val="398990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1" name="Do not remove" hidden="1">
            <a:extLst>
              <a:ext uri="{FF2B5EF4-FFF2-40B4-BE49-F238E27FC236}">
                <a16:creationId xmlns:a16="http://schemas.microsoft.com/office/drawing/2014/main" id="{86EF9E45-E196-4615-B8C0-ED5A7BED1165}"/>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63652" y="266700"/>
            <a:ext cx="8613648" cy="457200"/>
          </a:xfrm>
        </p:spPr>
        <p:txBody>
          <a:bodyPr/>
          <a:lstStyle>
            <a:lvl1pPr>
              <a:defRPr>
                <a:solidFill>
                  <a:schemeClr val="accent2"/>
                </a:solidFill>
              </a:defRPr>
            </a:lvl1pPr>
          </a:lstStyle>
          <a:p>
            <a:r>
              <a:rPr lang="en-US" dirty="0"/>
              <a:t>Section Title</a:t>
            </a:r>
            <a:endParaRPr lang="en-IN"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9" name="Text Placeholder 8"/>
          <p:cNvSpPr>
            <a:spLocks noGrp="1"/>
          </p:cNvSpPr>
          <p:nvPr>
            <p:ph type="body" sz="quarter" idx="12"/>
          </p:nvPr>
        </p:nvSpPr>
        <p:spPr>
          <a:xfrm>
            <a:off x="263652" y="1236956"/>
            <a:ext cx="8613648" cy="4837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Text Placeholder 7">
            <a:extLst>
              <a:ext uri="{FF2B5EF4-FFF2-40B4-BE49-F238E27FC236}">
                <a16:creationId xmlns:a16="http://schemas.microsoft.com/office/drawing/2014/main" id="{FB8ED920-D29C-42CF-8866-68C888287FED}"/>
              </a:ext>
            </a:extLst>
          </p:cNvPr>
          <p:cNvSpPr>
            <a:spLocks noGrp="1"/>
          </p:cNvSpPr>
          <p:nvPr>
            <p:ph type="body" sz="quarter" idx="13"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404966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8" name="Do not remove" hidden="1">
            <a:extLst>
              <a:ext uri="{FF2B5EF4-FFF2-40B4-BE49-F238E27FC236}">
                <a16:creationId xmlns:a16="http://schemas.microsoft.com/office/drawing/2014/main" id="{0637AE6B-724F-4563-B878-D0C9B84B0CDC}"/>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Section Title</a:t>
            </a:r>
            <a:endParaRPr lang="en-IN"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9" name="Text Placeholder 8"/>
          <p:cNvSpPr>
            <a:spLocks noGrp="1"/>
          </p:cNvSpPr>
          <p:nvPr>
            <p:ph type="body" sz="quarter" idx="12"/>
          </p:nvPr>
        </p:nvSpPr>
        <p:spPr>
          <a:xfrm>
            <a:off x="265176" y="1592494"/>
            <a:ext cx="8613648" cy="4479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9"/>
          <p:cNvSpPr>
            <a:spLocks noGrp="1"/>
          </p:cNvSpPr>
          <p:nvPr>
            <p:ph sz="quarter" idx="13" hasCustomPrompt="1"/>
          </p:nvPr>
        </p:nvSpPr>
        <p:spPr>
          <a:xfrm>
            <a:off x="263652" y="1232197"/>
            <a:ext cx="8606028" cy="310468"/>
          </a:xfrm>
          <a:prstGeom prst="rect">
            <a:avLst/>
          </a:prstGeom>
          <a:noFill/>
        </p:spPr>
        <p:txBody>
          <a:bodyPr anchor="ctr">
            <a:noAutofit/>
          </a:bodyPr>
          <a:lstStyle>
            <a:lvl1pPr marL="0" indent="0" algn="l">
              <a:buNone/>
              <a:defRPr sz="2000" b="1">
                <a:solidFill>
                  <a:srgbClr val="406AAE"/>
                </a:solidFill>
                <a:latin typeface="+mj-lt"/>
              </a:defRPr>
            </a:lvl1pPr>
          </a:lstStyle>
          <a:p>
            <a:pPr lvl="0"/>
            <a:r>
              <a:rPr lang="en-US" dirty="0"/>
              <a:t>Sub-Title</a:t>
            </a:r>
            <a:endParaRPr lang="en-IN" dirty="0"/>
          </a:p>
        </p:txBody>
      </p:sp>
      <p:sp>
        <p:nvSpPr>
          <p:cNvPr id="7" name="Text Placeholder 7">
            <a:extLst>
              <a:ext uri="{FF2B5EF4-FFF2-40B4-BE49-F238E27FC236}">
                <a16:creationId xmlns:a16="http://schemas.microsoft.com/office/drawing/2014/main" id="{45A37082-B5FE-4D68-8721-C30DE55391FE}"/>
              </a:ext>
            </a:extLst>
          </p:cNvPr>
          <p:cNvSpPr>
            <a:spLocks noGrp="1"/>
          </p:cNvSpPr>
          <p:nvPr>
            <p:ph type="body" sz="quarter" idx="14"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428637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25BB1FF9-6EE5-4266-9C07-2183B7DE37E8}"/>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9" name="Text Placeholder 8"/>
          <p:cNvSpPr>
            <a:spLocks noGrp="1"/>
          </p:cNvSpPr>
          <p:nvPr>
            <p:ph type="body" sz="quarter" idx="12"/>
          </p:nvPr>
        </p:nvSpPr>
        <p:spPr>
          <a:xfrm>
            <a:off x="4640580" y="1592494"/>
            <a:ext cx="4238244" cy="44768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Text Placeholder 8"/>
          <p:cNvSpPr>
            <a:spLocks noGrp="1"/>
          </p:cNvSpPr>
          <p:nvPr>
            <p:ph type="body" sz="quarter" idx="14"/>
          </p:nvPr>
        </p:nvSpPr>
        <p:spPr>
          <a:xfrm>
            <a:off x="263652" y="1592494"/>
            <a:ext cx="4238244" cy="44768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9"/>
          <p:cNvSpPr>
            <a:spLocks noGrp="1"/>
          </p:cNvSpPr>
          <p:nvPr>
            <p:ph sz="quarter" idx="15" hasCustomPrompt="1"/>
          </p:nvPr>
        </p:nvSpPr>
        <p:spPr>
          <a:xfrm>
            <a:off x="4636008" y="1232197"/>
            <a:ext cx="4242816" cy="310468"/>
          </a:xfrm>
          <a:prstGeom prst="roundRect">
            <a:avLst/>
          </a:prstGeom>
          <a:solidFill>
            <a:schemeClr val="tx2"/>
          </a:solidFill>
          <a:effectLst>
            <a:outerShdw dist="25400" dir="5400000" algn="t"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4" name="Content Placeholder 9"/>
          <p:cNvSpPr>
            <a:spLocks noGrp="1"/>
          </p:cNvSpPr>
          <p:nvPr>
            <p:ph sz="quarter" idx="16" hasCustomPrompt="1"/>
          </p:nvPr>
        </p:nvSpPr>
        <p:spPr>
          <a:xfrm>
            <a:off x="263652" y="1232197"/>
            <a:ext cx="4242816" cy="310468"/>
          </a:xfrm>
          <a:prstGeom prst="roundRect">
            <a:avLst/>
          </a:prstGeom>
          <a:solidFill>
            <a:schemeClr val="tx2"/>
          </a:solidFill>
          <a:effectLst>
            <a:outerShdw dist="25400" dir="5400000" algn="t"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0" name="Title 1">
            <a:extLst>
              <a:ext uri="{FF2B5EF4-FFF2-40B4-BE49-F238E27FC236}">
                <a16:creationId xmlns:a16="http://schemas.microsoft.com/office/drawing/2014/main" id="{C1561F51-0CE9-447C-BC69-04578EC31477}"/>
              </a:ext>
            </a:extLst>
          </p:cNvPr>
          <p:cNvSpPr>
            <a:spLocks noGrp="1"/>
          </p:cNvSpPr>
          <p:nvPr>
            <p:ph type="title" hasCustomPrompt="1"/>
          </p:nvPr>
        </p:nvSpPr>
        <p:spPr>
          <a:xfrm>
            <a:off x="263652" y="266700"/>
            <a:ext cx="8610600" cy="457200"/>
          </a:xfrm>
        </p:spPr>
        <p:txBody>
          <a:bodyPr/>
          <a:lstStyle>
            <a:lvl1pPr>
              <a:defRPr/>
            </a:lvl1pPr>
          </a:lstStyle>
          <a:p>
            <a:r>
              <a:rPr lang="en-US" dirty="0"/>
              <a:t>Section Title</a:t>
            </a:r>
            <a:endParaRPr lang="en-IN" dirty="0"/>
          </a:p>
        </p:txBody>
      </p:sp>
      <p:sp>
        <p:nvSpPr>
          <p:cNvPr id="11" name="Text Placeholder 7">
            <a:extLst>
              <a:ext uri="{FF2B5EF4-FFF2-40B4-BE49-F238E27FC236}">
                <a16:creationId xmlns:a16="http://schemas.microsoft.com/office/drawing/2014/main" id="{3EF37CEE-202A-4EBA-A550-CF2CCD63F5A9}"/>
              </a:ext>
            </a:extLst>
          </p:cNvPr>
          <p:cNvSpPr>
            <a:spLocks noGrp="1"/>
          </p:cNvSpPr>
          <p:nvPr>
            <p:ph type="body" sz="quarter" idx="13"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125732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21D29F45-8975-45A2-B035-54B5B8ADD57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11" name="Text Placeholder 8"/>
          <p:cNvSpPr>
            <a:spLocks noGrp="1"/>
          </p:cNvSpPr>
          <p:nvPr>
            <p:ph type="body" sz="quarter" idx="12"/>
          </p:nvPr>
        </p:nvSpPr>
        <p:spPr>
          <a:xfrm>
            <a:off x="263652" y="1592494"/>
            <a:ext cx="8615172"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9"/>
          <p:cNvSpPr>
            <a:spLocks noGrp="1"/>
          </p:cNvSpPr>
          <p:nvPr>
            <p:ph sz="quarter" idx="15" hasCustomPrompt="1"/>
          </p:nvPr>
        </p:nvSpPr>
        <p:spPr>
          <a:xfrm>
            <a:off x="263652" y="1232197"/>
            <a:ext cx="862446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6" name="Text Placeholder 8"/>
          <p:cNvSpPr>
            <a:spLocks noGrp="1"/>
          </p:cNvSpPr>
          <p:nvPr>
            <p:ph type="body" sz="quarter" idx="13"/>
          </p:nvPr>
        </p:nvSpPr>
        <p:spPr>
          <a:xfrm>
            <a:off x="263652" y="4075980"/>
            <a:ext cx="8615172"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Content Placeholder 9"/>
          <p:cNvSpPr>
            <a:spLocks noGrp="1"/>
          </p:cNvSpPr>
          <p:nvPr>
            <p:ph sz="quarter" idx="17" hasCustomPrompt="1"/>
          </p:nvPr>
        </p:nvSpPr>
        <p:spPr>
          <a:xfrm>
            <a:off x="263652" y="3717926"/>
            <a:ext cx="862446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9" name="Title 1">
            <a:extLst>
              <a:ext uri="{FF2B5EF4-FFF2-40B4-BE49-F238E27FC236}">
                <a16:creationId xmlns:a16="http://schemas.microsoft.com/office/drawing/2014/main" id="{59CF4B66-2D59-4ACB-8E67-85236A1A379C}"/>
              </a:ext>
            </a:extLst>
          </p:cNvPr>
          <p:cNvSpPr>
            <a:spLocks noGrp="1"/>
          </p:cNvSpPr>
          <p:nvPr>
            <p:ph type="title" hasCustomPrompt="1"/>
          </p:nvPr>
        </p:nvSpPr>
        <p:spPr>
          <a:xfrm>
            <a:off x="263652" y="266700"/>
            <a:ext cx="8610600" cy="457200"/>
          </a:xfrm>
        </p:spPr>
        <p:txBody>
          <a:bodyPr/>
          <a:lstStyle>
            <a:lvl1pPr>
              <a:defRPr/>
            </a:lvl1pPr>
          </a:lstStyle>
          <a:p>
            <a:r>
              <a:rPr lang="en-US" dirty="0"/>
              <a:t>Section Title</a:t>
            </a:r>
            <a:endParaRPr lang="en-IN" dirty="0"/>
          </a:p>
        </p:txBody>
      </p:sp>
      <p:sp>
        <p:nvSpPr>
          <p:cNvPr id="10" name="Text Placeholder 7">
            <a:extLst>
              <a:ext uri="{FF2B5EF4-FFF2-40B4-BE49-F238E27FC236}">
                <a16:creationId xmlns:a16="http://schemas.microsoft.com/office/drawing/2014/main" id="{E367C722-2791-40E9-B89A-E6AFD3040EBE}"/>
              </a:ext>
            </a:extLst>
          </p:cNvPr>
          <p:cNvSpPr>
            <a:spLocks noGrp="1"/>
          </p:cNvSpPr>
          <p:nvPr>
            <p:ph type="body" sz="quarter" idx="18"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240395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835D3BFB-FDD3-45E4-BE5A-517D6E777D2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lvl1pPr>
          </a:lstStyle>
          <a:p>
            <a:r>
              <a:rPr lang="en-US" dirty="0"/>
              <a:t>Section Title</a:t>
            </a:r>
            <a:endParaRPr lang="en-IN" dirty="0"/>
          </a:p>
        </p:txBody>
      </p:sp>
      <p:sp>
        <p:nvSpPr>
          <p:cNvPr id="3" name="Footer Placeholder 2"/>
          <p:cNvSpPr>
            <a:spLocks noGrp="1"/>
          </p:cNvSpPr>
          <p:nvPr>
            <p:ph type="ftr" sz="quarter" idx="10"/>
          </p:nvPr>
        </p:nvSpPr>
        <p:spPr/>
        <p:txBody>
          <a:bodyPr/>
          <a:lstStyle/>
          <a:p>
            <a:endParaRPr lang="en-IN" dirty="0"/>
          </a:p>
        </p:txBody>
      </p:sp>
      <p:sp>
        <p:nvSpPr>
          <p:cNvPr id="4" name="Slide Number Placeholder 3"/>
          <p:cNvSpPr>
            <a:spLocks noGrp="1"/>
          </p:cNvSpPr>
          <p:nvPr>
            <p:ph type="sldNum" sz="quarter" idx="11"/>
          </p:nvPr>
        </p:nvSpPr>
        <p:spPr/>
        <p:txBody>
          <a:bodyPr/>
          <a:lstStyle/>
          <a:p>
            <a:fld id="{5BBEC28A-7AB6-471B-81F9-9C3EA50613C3}" type="slidenum">
              <a:rPr lang="en-IN" smtClean="0"/>
              <a:pPr/>
              <a:t>‹#›</a:t>
            </a:fld>
            <a:endParaRPr lang="en-IN" dirty="0"/>
          </a:p>
        </p:txBody>
      </p:sp>
      <p:sp>
        <p:nvSpPr>
          <p:cNvPr id="9" name="Text Placeholder 8"/>
          <p:cNvSpPr>
            <a:spLocks noGrp="1"/>
          </p:cNvSpPr>
          <p:nvPr>
            <p:ph type="body" sz="quarter" idx="12"/>
          </p:nvPr>
        </p:nvSpPr>
        <p:spPr>
          <a:xfrm>
            <a:off x="265176" y="1592494"/>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Text Placeholder 8"/>
          <p:cNvSpPr>
            <a:spLocks noGrp="1"/>
          </p:cNvSpPr>
          <p:nvPr>
            <p:ph type="body" sz="quarter" idx="13"/>
          </p:nvPr>
        </p:nvSpPr>
        <p:spPr>
          <a:xfrm>
            <a:off x="274319" y="4075980"/>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Text Placeholder 8"/>
          <p:cNvSpPr>
            <a:spLocks noGrp="1"/>
          </p:cNvSpPr>
          <p:nvPr>
            <p:ph type="body" sz="quarter" idx="14"/>
          </p:nvPr>
        </p:nvSpPr>
        <p:spPr>
          <a:xfrm>
            <a:off x="4640580" y="1592494"/>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Text Placeholder 8"/>
          <p:cNvSpPr>
            <a:spLocks noGrp="1"/>
          </p:cNvSpPr>
          <p:nvPr>
            <p:ph type="body" sz="quarter" idx="15"/>
          </p:nvPr>
        </p:nvSpPr>
        <p:spPr>
          <a:xfrm>
            <a:off x="4649723" y="4075980"/>
            <a:ext cx="4238244" cy="1993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9"/>
          <p:cNvSpPr>
            <a:spLocks noGrp="1"/>
          </p:cNvSpPr>
          <p:nvPr>
            <p:ph sz="quarter" idx="16" hasCustomPrompt="1"/>
          </p:nvPr>
        </p:nvSpPr>
        <p:spPr>
          <a:xfrm>
            <a:off x="263652" y="1232197"/>
            <a:ext cx="424281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4" name="Content Placeholder 9"/>
          <p:cNvSpPr>
            <a:spLocks noGrp="1"/>
          </p:cNvSpPr>
          <p:nvPr>
            <p:ph sz="quarter" idx="17" hasCustomPrompt="1"/>
          </p:nvPr>
        </p:nvSpPr>
        <p:spPr>
          <a:xfrm>
            <a:off x="4636008" y="1232197"/>
            <a:ext cx="4242816" cy="310468"/>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5" name="Content Placeholder 9"/>
          <p:cNvSpPr>
            <a:spLocks noGrp="1"/>
          </p:cNvSpPr>
          <p:nvPr>
            <p:ph sz="quarter" idx="18" hasCustomPrompt="1"/>
          </p:nvPr>
        </p:nvSpPr>
        <p:spPr>
          <a:xfrm>
            <a:off x="263652" y="3712578"/>
            <a:ext cx="4242816" cy="313573"/>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26" name="Content Placeholder 9"/>
          <p:cNvSpPr>
            <a:spLocks noGrp="1"/>
          </p:cNvSpPr>
          <p:nvPr>
            <p:ph sz="quarter" idx="19" hasCustomPrompt="1"/>
          </p:nvPr>
        </p:nvSpPr>
        <p:spPr>
          <a:xfrm>
            <a:off x="4636008" y="3712578"/>
            <a:ext cx="4242816" cy="313573"/>
          </a:xfrm>
          <a:prstGeom prst="roundRect">
            <a:avLst/>
          </a:prstGeom>
          <a:solidFill>
            <a:schemeClr val="tx2"/>
          </a:solidFill>
          <a:effectLst>
            <a:outerShdw dist="25400" dir="5400000" algn="ctr" rotWithShape="0">
              <a:srgbClr val="A6B8F4"/>
            </a:outerShdw>
          </a:effectLst>
        </p:spPr>
        <p:txBody>
          <a:bodyPr anchor="ctr"/>
          <a:lstStyle>
            <a:lvl1pPr marL="0" indent="0" algn="ctr">
              <a:buNone/>
              <a:defRPr b="1">
                <a:solidFill>
                  <a:schemeClr val="bg1"/>
                </a:solidFill>
              </a:defRPr>
            </a:lvl1pPr>
          </a:lstStyle>
          <a:p>
            <a:pPr lvl="0"/>
            <a:r>
              <a:rPr lang="en-US" dirty="0"/>
              <a:t>Heading</a:t>
            </a:r>
            <a:endParaRPr lang="en-IN" dirty="0"/>
          </a:p>
        </p:txBody>
      </p:sp>
      <p:sp>
        <p:nvSpPr>
          <p:cNvPr id="13" name="Text Placeholder 7">
            <a:extLst>
              <a:ext uri="{FF2B5EF4-FFF2-40B4-BE49-F238E27FC236}">
                <a16:creationId xmlns:a16="http://schemas.microsoft.com/office/drawing/2014/main" id="{BBB252BB-906C-4560-99BB-B5A2A9FCA519}"/>
              </a:ext>
            </a:extLst>
          </p:cNvPr>
          <p:cNvSpPr>
            <a:spLocks noGrp="1"/>
          </p:cNvSpPr>
          <p:nvPr>
            <p:ph type="body" sz="quarter" idx="20" hasCustomPrompt="1"/>
          </p:nvPr>
        </p:nvSpPr>
        <p:spPr>
          <a:xfrm>
            <a:off x="265113" y="723900"/>
            <a:ext cx="8613775" cy="366713"/>
          </a:xfrm>
        </p:spPr>
        <p:txBody>
          <a:bodyPr>
            <a:noAutofit/>
          </a:bodyPr>
          <a:lstStyle>
            <a:lvl1pPr marL="0" indent="0">
              <a:buFontTx/>
              <a:buNone/>
              <a:defRPr sz="2000" b="1">
                <a:solidFill>
                  <a:schemeClr val="accent1"/>
                </a:solidFill>
                <a:latin typeface="+mj-lt"/>
              </a:defRPr>
            </a:lvl1pPr>
          </a:lstStyle>
          <a:p>
            <a:pPr lvl="0"/>
            <a:r>
              <a:rPr lang="en-IN" dirty="0"/>
              <a:t>Slide Title</a:t>
            </a:r>
            <a:endParaRPr lang="en-US" dirty="0"/>
          </a:p>
        </p:txBody>
      </p:sp>
    </p:spTree>
    <p:extLst>
      <p:ext uri="{BB962C8B-B14F-4D97-AF65-F5344CB8AC3E}">
        <p14:creationId xmlns:p14="http://schemas.microsoft.com/office/powerpoint/2010/main" val="126796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652" y="266700"/>
            <a:ext cx="8610600" cy="457200"/>
          </a:xfrm>
          <a:prstGeom prst="rect">
            <a:avLst/>
          </a:prstGeom>
        </p:spPr>
        <p:txBody>
          <a:bodyPr vert="horz" lIns="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3652" y="1236956"/>
            <a:ext cx="8613648" cy="48388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033031" y="6219718"/>
            <a:ext cx="6280651" cy="365125"/>
          </a:xfrm>
          <a:prstGeom prst="rect">
            <a:avLst/>
          </a:prstGeom>
        </p:spPr>
        <p:txBody>
          <a:bodyPr vert="horz" lIns="0" tIns="45720" rIns="0" bIns="45720" rtlCol="0" anchor="ctr"/>
          <a:lstStyle>
            <a:lvl1pPr algn="l">
              <a:defRPr sz="8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408276" y="6219718"/>
            <a:ext cx="461404" cy="365125"/>
          </a:xfrm>
          <a:prstGeom prst="rect">
            <a:avLst/>
          </a:prstGeom>
        </p:spPr>
        <p:txBody>
          <a:bodyPr vert="horz" lIns="0" tIns="45720" rIns="0" bIns="45720" rtlCol="0" anchor="ctr"/>
          <a:lstStyle>
            <a:lvl1pPr algn="r">
              <a:defRPr sz="1000" b="1">
                <a:solidFill>
                  <a:schemeClr val="tx1">
                    <a:tint val="75000"/>
                  </a:schemeClr>
                </a:solidFill>
              </a:defRPr>
            </a:lvl1pPr>
          </a:lstStyle>
          <a:p>
            <a:fld id="{5BBEC28A-7AB6-471B-81F9-9C3EA50613C3}" type="slidenum">
              <a:rPr lang="en-IN" smtClean="0"/>
              <a:pPr/>
              <a:t>‹#›</a:t>
            </a:fld>
            <a:endParaRPr lang="en-IN" dirty="0"/>
          </a:p>
        </p:txBody>
      </p:sp>
      <p:cxnSp>
        <p:nvCxnSpPr>
          <p:cNvPr id="12" name="Straight Connector 11"/>
          <p:cNvCxnSpPr/>
          <p:nvPr userDrawn="1"/>
        </p:nvCxnSpPr>
        <p:spPr>
          <a:xfrm>
            <a:off x="265176" y="1165017"/>
            <a:ext cx="8613648"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265176" y="6147778"/>
            <a:ext cx="8613648"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3" name="Picture 2" descr="Prism Vision Group logo">
            <a:extLst>
              <a:ext uri="{FF2B5EF4-FFF2-40B4-BE49-F238E27FC236}">
                <a16:creationId xmlns:a16="http://schemas.microsoft.com/office/drawing/2014/main" id="{B3B89CC8-C8D5-4F1C-96D4-1EE4C026F7B4}"/>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344852" y="6271660"/>
            <a:ext cx="1400822" cy="26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7104"/>
      </p:ext>
    </p:extLst>
  </p:cSld>
  <p:clrMap bg1="lt1" tx1="dk1" bg2="lt2" tx2="dk2" accent1="accent1" accent2="accent2" accent3="accent3" accent4="accent4" accent5="accent5" accent6="accent6" hlink="hlink" folHlink="folHlink"/>
  <p:sldLayoutIdLst>
    <p:sldLayoutId id="2147483679" r:id="rId1"/>
    <p:sldLayoutId id="2147483683" r:id="rId2"/>
    <p:sldLayoutId id="2147483681" r:id="rId3"/>
    <p:sldLayoutId id="2147483682" r:id="rId4"/>
    <p:sldLayoutId id="2147483661" r:id="rId5"/>
    <p:sldLayoutId id="2147483662" r:id="rId6"/>
    <p:sldLayoutId id="2147483667" r:id="rId7"/>
    <p:sldLayoutId id="2147483668" r:id="rId8"/>
    <p:sldLayoutId id="2147483664" r:id="rId9"/>
    <p:sldLayoutId id="2147483665" r:id="rId10"/>
    <p:sldLayoutId id="2147483666" r:id="rId11"/>
    <p:sldLayoutId id="2147483677" r:id="rId12"/>
    <p:sldLayoutId id="2147483676" r:id="rId13"/>
    <p:sldLayoutId id="2147483673" r:id="rId14"/>
    <p:sldLayoutId id="2147483675" r:id="rId15"/>
    <p:sldLayoutId id="2147483672" r:id="rId16"/>
    <p:sldLayoutId id="2147483671" r:id="rId17"/>
    <p:sldLayoutId id="2147483670" r:id="rId18"/>
    <p:sldLayoutId id="2147483674" r:id="rId19"/>
    <p:sldLayoutId id="2147483678" r:id="rId20"/>
    <p:sldLayoutId id="2147483684" r:id="rId21"/>
  </p:sldLayoutIdLst>
  <p:hf hdr="0" dt="0"/>
  <p:txStyles>
    <p:title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p:titleStyle>
    <p:bodyStyle>
      <a:lvl1pPr marL="182880" indent="-182880" algn="l" defTabSz="914400" rtl="0" eaLnBrk="1" latinLnBrk="0" hangingPunct="1">
        <a:lnSpc>
          <a:spcPct val="100000"/>
        </a:lnSpc>
        <a:spcBef>
          <a:spcPts val="0"/>
        </a:spcBef>
        <a:buClr>
          <a:schemeClr val="accent1"/>
        </a:buClr>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Clr>
          <a:schemeClr val="accent1"/>
        </a:buClr>
        <a:buFont typeface="Courier New" panose="02070309020205020404" pitchFamily="49" charset="0"/>
        <a:buChar char="o"/>
        <a:defRPr sz="1200"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Clr>
          <a:schemeClr val="accent1"/>
        </a:buClr>
        <a:buFont typeface="Wingdings" panose="05000000000000000000" pitchFamily="2" charset="2"/>
        <a:buChar char="q"/>
        <a:defRPr sz="1200"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Clr>
          <a:schemeClr val="accent1"/>
        </a:buClr>
        <a:buFont typeface="Wingdings" panose="05000000000000000000" pitchFamily="2" charset="2"/>
        <a:buChar char="Ø"/>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92" userDrawn="1">
          <p15:clr>
            <a:srgbClr val="F26B43"/>
          </p15:clr>
        </p15:guide>
        <p15:guide id="2" pos="168" userDrawn="1">
          <p15:clr>
            <a:srgbClr val="F26B43"/>
          </p15:clr>
        </p15:guide>
        <p15:guide id="3" orient="horz" pos="4152" userDrawn="1">
          <p15:clr>
            <a:srgbClr val="F26B43"/>
          </p15:clr>
        </p15:guide>
        <p15:guide id="4"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9D25D2-2711-4765-8C24-4CE8BFFB6E77}"/>
              </a:ext>
            </a:extLst>
          </p:cNvPr>
          <p:cNvSpPr>
            <a:spLocks noGrp="1"/>
          </p:cNvSpPr>
          <p:nvPr>
            <p:ph type="body" sz="quarter" idx="16"/>
          </p:nvPr>
        </p:nvSpPr>
        <p:spPr>
          <a:xfrm>
            <a:off x="-1904811" y="5393000"/>
            <a:ext cx="6272406" cy="856643"/>
          </a:xfrm>
        </p:spPr>
        <p:txBody>
          <a:bodyPr/>
          <a:lstStyle/>
          <a:p>
            <a:r>
              <a:rPr lang="en-US" sz="2000" b="1" dirty="0">
                <a:solidFill>
                  <a:schemeClr val="accent2">
                    <a:lumMod val="75000"/>
                  </a:schemeClr>
                </a:solidFill>
              </a:rPr>
              <a:t>Blindness and Clinical Trials Webinar</a:t>
            </a:r>
          </a:p>
          <a:p>
            <a:r>
              <a:rPr lang="en-US" sz="2000" b="1" dirty="0">
                <a:solidFill>
                  <a:schemeClr val="accent2">
                    <a:lumMod val="75000"/>
                  </a:schemeClr>
                </a:solidFill>
              </a:rPr>
              <a:t>October 13</a:t>
            </a:r>
            <a:r>
              <a:rPr lang="en-US" sz="2000" b="1" baseline="30000" dirty="0">
                <a:solidFill>
                  <a:schemeClr val="accent2">
                    <a:lumMod val="75000"/>
                  </a:schemeClr>
                </a:solidFill>
              </a:rPr>
              <a:t>th</a:t>
            </a:r>
            <a:r>
              <a:rPr lang="en-US" sz="2000" b="1" dirty="0">
                <a:solidFill>
                  <a:schemeClr val="accent2">
                    <a:lumMod val="75000"/>
                  </a:schemeClr>
                </a:solidFill>
              </a:rPr>
              <a:t>, 2023 </a:t>
            </a:r>
          </a:p>
        </p:txBody>
      </p:sp>
      <p:sp>
        <p:nvSpPr>
          <p:cNvPr id="5" name="Text Placeholder 4">
            <a:extLst>
              <a:ext uri="{FF2B5EF4-FFF2-40B4-BE49-F238E27FC236}">
                <a16:creationId xmlns:a16="http://schemas.microsoft.com/office/drawing/2014/main" id="{5F6AB6EE-32D5-A397-CB51-B596D1B1CD13}"/>
              </a:ext>
            </a:extLst>
          </p:cNvPr>
          <p:cNvSpPr>
            <a:spLocks noGrp="1"/>
          </p:cNvSpPr>
          <p:nvPr>
            <p:ph type="body" sz="quarter" idx="15"/>
          </p:nvPr>
        </p:nvSpPr>
        <p:spPr>
          <a:xfrm>
            <a:off x="235622" y="6337105"/>
            <a:ext cx="4131973" cy="292100"/>
          </a:xfrm>
        </p:spPr>
        <p:txBody>
          <a:bodyPr/>
          <a:lstStyle/>
          <a:p>
            <a:r>
              <a:rPr lang="en-US" dirty="0"/>
              <a:t>Clinical Research </a:t>
            </a:r>
            <a:r>
              <a:rPr lang="en-US" dirty="0" err="1"/>
              <a:t>Dpt</a:t>
            </a:r>
            <a:r>
              <a:rPr lang="en-US" dirty="0"/>
              <a:t> </a:t>
            </a:r>
          </a:p>
          <a:p>
            <a:r>
              <a:rPr lang="en-US" dirty="0"/>
              <a:t>Maggie Cashion, Clinical Research </a:t>
            </a:r>
            <a:r>
              <a:rPr lang="en-US" dirty="0" err="1"/>
              <a:t>Mgr</a:t>
            </a:r>
            <a:endParaRPr lang="en-US" dirty="0"/>
          </a:p>
        </p:txBody>
      </p:sp>
      <p:sp>
        <p:nvSpPr>
          <p:cNvPr id="6" name="Rectangle 5">
            <a:extLst>
              <a:ext uri="{FF2B5EF4-FFF2-40B4-BE49-F238E27FC236}">
                <a16:creationId xmlns:a16="http://schemas.microsoft.com/office/drawing/2014/main" id="{1DF14148-505B-29B5-A933-AABBF7E3A624}"/>
              </a:ext>
            </a:extLst>
          </p:cNvPr>
          <p:cNvSpPr/>
          <p:nvPr/>
        </p:nvSpPr>
        <p:spPr>
          <a:xfrm>
            <a:off x="6872151" y="4825693"/>
            <a:ext cx="3174715" cy="461665"/>
          </a:xfrm>
          <a:prstGeom prst="rect">
            <a:avLst/>
          </a:prstGeom>
        </p:spPr>
        <p:txBody>
          <a:bodyPr wrap="square">
            <a:spAutoFit/>
          </a:bodyPr>
          <a:lstStyle/>
          <a:p>
            <a:pPr>
              <a:spcBef>
                <a:spcPct val="0"/>
              </a:spcBef>
            </a:pPr>
            <a:r>
              <a:rPr lang="en-US" altLang="en-US" sz="800" b="1" dirty="0">
                <a:solidFill>
                  <a:schemeClr val="tx1">
                    <a:lumMod val="50000"/>
                    <a:lumOff val="50000"/>
                  </a:schemeClr>
                </a:solidFill>
                <a:latin typeface="Arial" panose="020B0604020202020204" pitchFamily="34" charset="0"/>
                <a:cs typeface="Arial" panose="020B0604020202020204" pitchFamily="34" charset="0"/>
              </a:rPr>
              <a:t>CONFIDENTAL &amp; PROPRIETARY</a:t>
            </a:r>
          </a:p>
          <a:p>
            <a:pPr>
              <a:spcBef>
                <a:spcPct val="0"/>
              </a:spcBef>
            </a:pPr>
            <a:r>
              <a:rPr lang="en-US" altLang="en-US" sz="750" dirty="0">
                <a:solidFill>
                  <a:schemeClr val="tx1">
                    <a:lumMod val="50000"/>
                    <a:lumOff val="50000"/>
                  </a:schemeClr>
                </a:solidFill>
                <a:latin typeface="Arial" panose="020B0604020202020204" pitchFamily="34" charset="0"/>
                <a:cs typeface="Arial" panose="020B0604020202020204" pitchFamily="34" charset="0"/>
              </a:rPr>
              <a:t>Any use of this material without specific permission </a:t>
            </a:r>
            <a:br>
              <a:rPr lang="en-US" altLang="en-US" sz="750" dirty="0">
                <a:solidFill>
                  <a:schemeClr val="tx1">
                    <a:lumMod val="50000"/>
                    <a:lumOff val="50000"/>
                  </a:schemeClr>
                </a:solidFill>
                <a:latin typeface="Arial" panose="020B0604020202020204" pitchFamily="34" charset="0"/>
                <a:cs typeface="Arial" panose="020B0604020202020204" pitchFamily="34" charset="0"/>
              </a:rPr>
            </a:br>
            <a:r>
              <a:rPr lang="en-US" altLang="en-US" sz="750" dirty="0">
                <a:solidFill>
                  <a:schemeClr val="tx1">
                    <a:lumMod val="50000"/>
                    <a:lumOff val="50000"/>
                  </a:schemeClr>
                </a:solidFill>
                <a:latin typeface="Arial" panose="020B0604020202020204" pitchFamily="34" charset="0"/>
                <a:cs typeface="Arial" panose="020B0604020202020204" pitchFamily="34" charset="0"/>
              </a:rPr>
              <a:t>of PRISM Vision Holdings LLC is strictly prohibited</a:t>
            </a:r>
          </a:p>
        </p:txBody>
      </p:sp>
    </p:spTree>
    <p:extLst>
      <p:ext uri="{BB962C8B-B14F-4D97-AF65-F5344CB8AC3E}">
        <p14:creationId xmlns:p14="http://schemas.microsoft.com/office/powerpoint/2010/main" val="1661502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1D2B-29A2-4F9C-B202-53DDBFE9A1A6}"/>
              </a:ext>
            </a:extLst>
          </p:cNvPr>
          <p:cNvSpPr>
            <a:spLocks noGrp="1"/>
          </p:cNvSpPr>
          <p:nvPr>
            <p:ph type="title"/>
          </p:nvPr>
        </p:nvSpPr>
        <p:spPr/>
        <p:txBody>
          <a:bodyPr>
            <a:normAutofit fontScale="90000"/>
          </a:bodyPr>
          <a:lstStyle/>
          <a:p>
            <a:r>
              <a:rPr lang="en-US" dirty="0"/>
              <a:t>Study Monitoring</a:t>
            </a:r>
          </a:p>
        </p:txBody>
      </p:sp>
      <p:sp>
        <p:nvSpPr>
          <p:cNvPr id="3" name="Footer Placeholder 2">
            <a:extLst>
              <a:ext uri="{FF2B5EF4-FFF2-40B4-BE49-F238E27FC236}">
                <a16:creationId xmlns:a16="http://schemas.microsoft.com/office/drawing/2014/main" id="{2CEE1EF8-AE4A-4EA0-A5FC-FBEC282E2F27}"/>
              </a:ext>
            </a:extLst>
          </p:cNvPr>
          <p:cNvSpPr>
            <a:spLocks noGrp="1"/>
          </p:cNvSpPr>
          <p:nvPr>
            <p:ph type="ftr" sz="quarter" idx="10"/>
          </p:nvPr>
        </p:nvSpPr>
        <p:spPr/>
        <p:txBody>
          <a:bodyPr/>
          <a:lstStyle/>
          <a:p>
            <a:endParaRPr lang="en-IN" dirty="0"/>
          </a:p>
        </p:txBody>
      </p:sp>
      <p:sp>
        <p:nvSpPr>
          <p:cNvPr id="4" name="Slide Number Placeholder 3">
            <a:extLst>
              <a:ext uri="{FF2B5EF4-FFF2-40B4-BE49-F238E27FC236}">
                <a16:creationId xmlns:a16="http://schemas.microsoft.com/office/drawing/2014/main" id="{DF60DEE5-F7F1-46FF-A421-6CEC7E1FBE4B}"/>
              </a:ext>
            </a:extLst>
          </p:cNvPr>
          <p:cNvSpPr>
            <a:spLocks noGrp="1"/>
          </p:cNvSpPr>
          <p:nvPr>
            <p:ph type="sldNum" sz="quarter" idx="11"/>
          </p:nvPr>
        </p:nvSpPr>
        <p:spPr/>
        <p:txBody>
          <a:bodyPr/>
          <a:lstStyle/>
          <a:p>
            <a:fld id="{5BBEC28A-7AB6-471B-81F9-9C3EA50613C3}" type="slidenum">
              <a:rPr lang="en-IN" smtClean="0"/>
              <a:pPr/>
              <a:t>10</a:t>
            </a:fld>
            <a:endParaRPr lang="en-IN" dirty="0"/>
          </a:p>
        </p:txBody>
      </p:sp>
      <p:sp>
        <p:nvSpPr>
          <p:cNvPr id="5" name="Text Placeholder 4">
            <a:extLst>
              <a:ext uri="{FF2B5EF4-FFF2-40B4-BE49-F238E27FC236}">
                <a16:creationId xmlns:a16="http://schemas.microsoft.com/office/drawing/2014/main" id="{4FE6C794-5742-4F87-9749-208469236E0E}"/>
              </a:ext>
            </a:extLst>
          </p:cNvPr>
          <p:cNvSpPr>
            <a:spLocks noGrp="1"/>
          </p:cNvSpPr>
          <p:nvPr>
            <p:ph type="body" sz="quarter" idx="12"/>
          </p:nvPr>
        </p:nvSpPr>
        <p:spPr/>
        <p:txBody>
          <a:bodyPr>
            <a:normAutofit/>
          </a:bodyPr>
          <a:lstStyle/>
          <a:p>
            <a:r>
              <a:rPr lang="en-US" sz="1600" dirty="0"/>
              <a:t>Sponsor often choose of Contract Research Organization (CRO) to monitor the study for them. </a:t>
            </a:r>
          </a:p>
          <a:p>
            <a:endParaRPr lang="en-US" sz="1600" dirty="0"/>
          </a:p>
          <a:p>
            <a:r>
              <a:rPr lang="en-US" sz="1600" dirty="0"/>
              <a:t>CRO will send a Clinical Research Associate (CRA, aka monitor) to the site. </a:t>
            </a:r>
          </a:p>
          <a:p>
            <a:endParaRPr lang="en-US" sz="1600" dirty="0"/>
          </a:p>
          <a:p>
            <a:r>
              <a:rPr lang="en-US" sz="1600" dirty="0"/>
              <a:t>Contact your monitor if you have any questions about study conduct. </a:t>
            </a:r>
          </a:p>
          <a:p>
            <a:endParaRPr lang="en-US" sz="1600" dirty="0"/>
          </a:p>
          <a:p>
            <a:r>
              <a:rPr lang="en-US" sz="1600" dirty="0"/>
              <a:t>During a interim monitoring visit (IMV), the monitor will review: </a:t>
            </a:r>
          </a:p>
          <a:p>
            <a:pPr marL="285750" indent="-285750"/>
            <a:r>
              <a:rPr lang="en-US" sz="1600" dirty="0"/>
              <a:t>The regulatory binder</a:t>
            </a:r>
          </a:p>
          <a:p>
            <a:pPr marL="285750" indent="-285750"/>
            <a:r>
              <a:rPr lang="en-US" sz="1600" dirty="0"/>
              <a:t>Patient binders</a:t>
            </a:r>
          </a:p>
          <a:p>
            <a:pPr marL="285750" indent="-285750"/>
            <a:endParaRPr lang="en-US" sz="1600" dirty="0"/>
          </a:p>
          <a:p>
            <a:r>
              <a:rPr lang="en-US" sz="1600" dirty="0"/>
              <a:t>They will issue queries for any findings. The CRC can resolve queries. </a:t>
            </a:r>
          </a:p>
          <a:p>
            <a:endParaRPr lang="en-US" sz="1600" dirty="0"/>
          </a:p>
          <a:p>
            <a:r>
              <a:rPr lang="en-US" sz="1600" dirty="0"/>
              <a:t>Ex of queries:</a:t>
            </a:r>
          </a:p>
          <a:p>
            <a:pPr lvl="1"/>
            <a:r>
              <a:rPr lang="en-US" sz="1600" dirty="0"/>
              <a:t>Discrepancies between source doc and EDC entries (typos?)</a:t>
            </a:r>
          </a:p>
          <a:p>
            <a:pPr lvl="1"/>
            <a:r>
              <a:rPr lang="en-US" sz="1600" dirty="0"/>
              <a:t>Missing information</a:t>
            </a:r>
          </a:p>
          <a:p>
            <a:pPr lvl="1"/>
            <a:r>
              <a:rPr lang="en-US" sz="1600" dirty="0"/>
              <a:t>Procedures done incorrectly or in wrong order </a:t>
            </a:r>
          </a:p>
          <a:p>
            <a:pPr lvl="1"/>
            <a:r>
              <a:rPr lang="en-US" sz="1600" dirty="0"/>
              <a:t>Protocol deviations</a:t>
            </a:r>
          </a:p>
          <a:p>
            <a:endParaRPr lang="en-US" sz="1600" dirty="0"/>
          </a:p>
        </p:txBody>
      </p:sp>
      <p:sp>
        <p:nvSpPr>
          <p:cNvPr id="6" name="Text Placeholder 5">
            <a:extLst>
              <a:ext uri="{FF2B5EF4-FFF2-40B4-BE49-F238E27FC236}">
                <a16:creationId xmlns:a16="http://schemas.microsoft.com/office/drawing/2014/main" id="{F7D9975D-C8F2-4F82-A083-D25B26AFE441}"/>
              </a:ext>
            </a:extLst>
          </p:cNvPr>
          <p:cNvSpPr>
            <a:spLocks noGrp="1"/>
          </p:cNvSpPr>
          <p:nvPr>
            <p:ph type="body" sz="quarter" idx="13"/>
          </p:nvPr>
        </p:nvSpPr>
        <p:spPr/>
        <p:txBody>
          <a:bodyPr/>
          <a:lstStyle/>
          <a:p>
            <a:r>
              <a:rPr lang="en-US" dirty="0"/>
              <a:t>Monitors aka Auditors</a:t>
            </a:r>
          </a:p>
        </p:txBody>
      </p:sp>
    </p:spTree>
    <p:extLst>
      <p:ext uri="{BB962C8B-B14F-4D97-AF65-F5344CB8AC3E}">
        <p14:creationId xmlns:p14="http://schemas.microsoft.com/office/powerpoint/2010/main" val="8922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54C7-CAE0-4BA2-A8E0-A2FA1D617173}"/>
              </a:ext>
            </a:extLst>
          </p:cNvPr>
          <p:cNvSpPr>
            <a:spLocks noGrp="1"/>
          </p:cNvSpPr>
          <p:nvPr>
            <p:ph type="title"/>
          </p:nvPr>
        </p:nvSpPr>
        <p:spPr/>
        <p:txBody>
          <a:bodyPr>
            <a:normAutofit fontScale="90000"/>
          </a:bodyPr>
          <a:lstStyle/>
          <a:p>
            <a:r>
              <a:rPr lang="en-US" dirty="0"/>
              <a:t>Marketing</a:t>
            </a:r>
          </a:p>
        </p:txBody>
      </p:sp>
      <p:sp>
        <p:nvSpPr>
          <p:cNvPr id="6" name="Text Placeholder 5">
            <a:extLst>
              <a:ext uri="{FF2B5EF4-FFF2-40B4-BE49-F238E27FC236}">
                <a16:creationId xmlns:a16="http://schemas.microsoft.com/office/drawing/2014/main" id="{6BEA3056-E435-4B12-89D8-99F861B1BDBE}"/>
              </a:ext>
            </a:extLst>
          </p:cNvPr>
          <p:cNvSpPr>
            <a:spLocks noGrp="1"/>
          </p:cNvSpPr>
          <p:nvPr>
            <p:ph type="body" sz="quarter" idx="13"/>
          </p:nvPr>
        </p:nvSpPr>
        <p:spPr/>
        <p:txBody>
          <a:bodyPr/>
          <a:lstStyle/>
          <a:p>
            <a:r>
              <a:rPr lang="en-US" sz="1800" dirty="0"/>
              <a:t>Implementing chart of enrolling studies, newsletters, emails, flyers, 3</a:t>
            </a:r>
            <a:r>
              <a:rPr lang="en-US" sz="1800" baseline="30000" dirty="0"/>
              <a:t>rd</a:t>
            </a:r>
            <a:r>
              <a:rPr lang="en-US" sz="1800" dirty="0"/>
              <a:t> party vendors </a:t>
            </a:r>
          </a:p>
        </p:txBody>
      </p:sp>
      <p:pic>
        <p:nvPicPr>
          <p:cNvPr id="7" name="Picture 6">
            <a:extLst>
              <a:ext uri="{FF2B5EF4-FFF2-40B4-BE49-F238E27FC236}">
                <a16:creationId xmlns:a16="http://schemas.microsoft.com/office/drawing/2014/main" id="{69F5AD85-5FEA-461C-B2AB-68B06AFB9016}"/>
              </a:ext>
            </a:extLst>
          </p:cNvPr>
          <p:cNvPicPr>
            <a:picLocks noChangeAspect="1"/>
          </p:cNvPicPr>
          <p:nvPr/>
        </p:nvPicPr>
        <p:blipFill rotWithShape="1">
          <a:blip r:embed="rId3"/>
          <a:srcRect l="31933" t="15229" r="33333" b="6217"/>
          <a:stretch/>
        </p:blipFill>
        <p:spPr>
          <a:xfrm>
            <a:off x="0" y="1361468"/>
            <a:ext cx="3340106" cy="4135063"/>
          </a:xfrm>
          <a:prstGeom prst="rect">
            <a:avLst/>
          </a:prstGeom>
        </p:spPr>
      </p:pic>
      <p:pic>
        <p:nvPicPr>
          <p:cNvPr id="10" name="Picture 9">
            <a:extLst>
              <a:ext uri="{FF2B5EF4-FFF2-40B4-BE49-F238E27FC236}">
                <a16:creationId xmlns:a16="http://schemas.microsoft.com/office/drawing/2014/main" id="{EBE601C7-C760-4660-B70C-28EDE9A0FEB7}"/>
              </a:ext>
            </a:extLst>
          </p:cNvPr>
          <p:cNvPicPr>
            <a:picLocks noChangeAspect="1"/>
          </p:cNvPicPr>
          <p:nvPr/>
        </p:nvPicPr>
        <p:blipFill rotWithShape="1">
          <a:blip r:embed="rId4"/>
          <a:srcRect l="-477" t="29043" r="69460" b="9984"/>
          <a:stretch/>
        </p:blipFill>
        <p:spPr>
          <a:xfrm>
            <a:off x="6170696" y="1090613"/>
            <a:ext cx="2833909" cy="3198293"/>
          </a:xfrm>
          <a:prstGeom prst="rect">
            <a:avLst/>
          </a:prstGeom>
        </p:spPr>
      </p:pic>
      <p:pic>
        <p:nvPicPr>
          <p:cNvPr id="4" name="Picture 3">
            <a:extLst>
              <a:ext uri="{FF2B5EF4-FFF2-40B4-BE49-F238E27FC236}">
                <a16:creationId xmlns:a16="http://schemas.microsoft.com/office/drawing/2014/main" id="{8AB0BD2A-FA59-4BE5-BFEA-B9581B1D4DAD}"/>
              </a:ext>
            </a:extLst>
          </p:cNvPr>
          <p:cNvPicPr>
            <a:picLocks noChangeAspect="1"/>
          </p:cNvPicPr>
          <p:nvPr/>
        </p:nvPicPr>
        <p:blipFill rotWithShape="1">
          <a:blip r:embed="rId5"/>
          <a:srcRect l="28387" t="12020" r="30126" b="8257"/>
          <a:stretch/>
        </p:blipFill>
        <p:spPr>
          <a:xfrm>
            <a:off x="2973305" y="2458064"/>
            <a:ext cx="3381878" cy="3520247"/>
          </a:xfrm>
          <a:prstGeom prst="rect">
            <a:avLst/>
          </a:prstGeom>
        </p:spPr>
      </p:pic>
      <p:sp>
        <p:nvSpPr>
          <p:cNvPr id="3" name="TextBox 2">
            <a:extLst>
              <a:ext uri="{FF2B5EF4-FFF2-40B4-BE49-F238E27FC236}">
                <a16:creationId xmlns:a16="http://schemas.microsoft.com/office/drawing/2014/main" id="{B4DEC555-DC7B-C26C-8625-B66BC530B7E0}"/>
              </a:ext>
            </a:extLst>
          </p:cNvPr>
          <p:cNvSpPr txBox="1"/>
          <p:nvPr/>
        </p:nvSpPr>
        <p:spPr>
          <a:xfrm>
            <a:off x="1933071" y="5978311"/>
            <a:ext cx="7124701" cy="923330"/>
          </a:xfrm>
          <a:prstGeom prst="rect">
            <a:avLst/>
          </a:prstGeom>
          <a:noFill/>
        </p:spPr>
        <p:txBody>
          <a:bodyPr wrap="square" rtlCol="0">
            <a:spAutoFit/>
          </a:bodyPr>
          <a:lstStyle/>
          <a:p>
            <a:r>
              <a:rPr lang="en-US" dirty="0">
                <a:highlight>
                  <a:srgbClr val="FFFF00"/>
                </a:highlight>
              </a:rPr>
              <a:t>Check Google, social media, radio/tv ads, </a:t>
            </a:r>
            <a:r>
              <a:rPr lang="en-US" u="sng" dirty="0">
                <a:highlight>
                  <a:srgbClr val="FFFF00"/>
                </a:highlight>
              </a:rPr>
              <a:t>Clinical Trials.gov </a:t>
            </a:r>
            <a:r>
              <a:rPr lang="en-US" dirty="0">
                <a:highlight>
                  <a:srgbClr val="FFFF00"/>
                </a:highlight>
              </a:rPr>
              <a:t>for Clinical Trial Opportunities in your area! Also, ask your provider (MD). </a:t>
            </a:r>
          </a:p>
          <a:p>
            <a:r>
              <a:rPr lang="en-US" dirty="0">
                <a:highlight>
                  <a:srgbClr val="FFFF00"/>
                </a:highlight>
              </a:rPr>
              <a:t> </a:t>
            </a:r>
          </a:p>
        </p:txBody>
      </p:sp>
    </p:spTree>
    <p:extLst>
      <p:ext uri="{BB962C8B-B14F-4D97-AF65-F5344CB8AC3E}">
        <p14:creationId xmlns:p14="http://schemas.microsoft.com/office/powerpoint/2010/main" val="200047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4DEB-96AF-4E2F-B893-AD473B845969}"/>
              </a:ext>
            </a:extLst>
          </p:cNvPr>
          <p:cNvSpPr>
            <a:spLocks noGrp="1"/>
          </p:cNvSpPr>
          <p:nvPr>
            <p:ph type="title"/>
          </p:nvPr>
        </p:nvSpPr>
        <p:spPr>
          <a:xfrm>
            <a:off x="256032" y="555268"/>
            <a:ext cx="8613648" cy="457200"/>
          </a:xfrm>
        </p:spPr>
        <p:txBody>
          <a:bodyPr>
            <a:normAutofit fontScale="90000"/>
          </a:bodyPr>
          <a:lstStyle/>
          <a:p>
            <a:r>
              <a:rPr lang="en-US" dirty="0"/>
              <a:t>Life Cycle of a Clinical Trial at RGW, RCC, NJR, SP Eye </a:t>
            </a:r>
          </a:p>
        </p:txBody>
      </p:sp>
      <p:sp>
        <p:nvSpPr>
          <p:cNvPr id="5" name="Text Placeholder 4">
            <a:extLst>
              <a:ext uri="{FF2B5EF4-FFF2-40B4-BE49-F238E27FC236}">
                <a16:creationId xmlns:a16="http://schemas.microsoft.com/office/drawing/2014/main" id="{FBF64A2D-9A58-4EE6-A492-8E85980C1773}"/>
              </a:ext>
            </a:extLst>
          </p:cNvPr>
          <p:cNvSpPr>
            <a:spLocks noGrp="1"/>
          </p:cNvSpPr>
          <p:nvPr>
            <p:ph type="body" sz="quarter" idx="12"/>
          </p:nvPr>
        </p:nvSpPr>
        <p:spPr/>
        <p:txBody>
          <a:bodyPr>
            <a:normAutofit/>
          </a:bodyPr>
          <a:lstStyle/>
          <a:p>
            <a:r>
              <a:rPr lang="en-US" sz="1800" b="1" dirty="0"/>
              <a:t>Discovery</a:t>
            </a:r>
            <a:r>
              <a:rPr lang="en-US" sz="1800" dirty="0"/>
              <a:t>:</a:t>
            </a:r>
          </a:p>
          <a:p>
            <a:pPr lvl="1"/>
            <a:r>
              <a:rPr lang="en-US" sz="1800" u="sng" dirty="0"/>
              <a:t>A physician is approached about a new study, and is provided a confidentiality agreement</a:t>
            </a:r>
            <a:r>
              <a:rPr lang="en-US" sz="1800" dirty="0"/>
              <a:t>.</a:t>
            </a:r>
          </a:p>
          <a:p>
            <a:pPr lvl="1"/>
            <a:r>
              <a:rPr lang="en-US" sz="1800" dirty="0"/>
              <a:t>Confidentiality agreement provided to Maggie, reviewed by Legal, signed by COO</a:t>
            </a:r>
          </a:p>
          <a:p>
            <a:pPr lvl="1"/>
            <a:r>
              <a:rPr lang="en-US" sz="1800" dirty="0"/>
              <a:t>Study is reviewed by the medical advisory sub-committee.  </a:t>
            </a:r>
          </a:p>
          <a:p>
            <a:pPr lvl="1"/>
            <a:r>
              <a:rPr lang="en-US" sz="1800" dirty="0"/>
              <a:t>There may be a feasibility visit by the sponsor of the study at the study site. </a:t>
            </a:r>
          </a:p>
          <a:p>
            <a:endParaRPr lang="en-US" sz="1800" dirty="0"/>
          </a:p>
          <a:p>
            <a:r>
              <a:rPr lang="en-US" sz="1800" b="1" dirty="0"/>
              <a:t>Start Up process:</a:t>
            </a:r>
          </a:p>
          <a:p>
            <a:pPr lvl="1"/>
            <a:r>
              <a:rPr lang="en-US" sz="1800" dirty="0"/>
              <a:t>If approved, we proceed to budget &amp; contract negotiations and other start up activities. </a:t>
            </a:r>
          </a:p>
          <a:p>
            <a:pPr lvl="1"/>
            <a:r>
              <a:rPr lang="en-US" sz="1800" dirty="0"/>
              <a:t>The contract is signed after legal approval</a:t>
            </a:r>
          </a:p>
          <a:p>
            <a:endParaRPr lang="en-US" sz="1800" b="1" dirty="0"/>
          </a:p>
          <a:p>
            <a:r>
              <a:rPr lang="en-US" sz="1800" b="1" dirty="0"/>
              <a:t>Study Conduct:</a:t>
            </a:r>
          </a:p>
          <a:p>
            <a:pPr lvl="1"/>
            <a:r>
              <a:rPr lang="en-US" sz="1800" u="sng" dirty="0"/>
              <a:t>A Site Initiation Visit (SIV) takes place at the site- all research staff members are trained</a:t>
            </a:r>
            <a:r>
              <a:rPr lang="en-US" sz="1800" dirty="0"/>
              <a:t>. </a:t>
            </a:r>
          </a:p>
          <a:p>
            <a:pPr lvl="1"/>
            <a:r>
              <a:rPr lang="en-US" sz="1800" dirty="0"/>
              <a:t>Study is activated and patients are enrolled.</a:t>
            </a:r>
          </a:p>
          <a:p>
            <a:pPr lvl="1"/>
            <a:r>
              <a:rPr lang="en-US" sz="1800" dirty="0"/>
              <a:t>Study ends, sponsor performs a close out visit</a:t>
            </a:r>
          </a:p>
          <a:p>
            <a:endParaRPr lang="en-US" sz="1800" dirty="0"/>
          </a:p>
        </p:txBody>
      </p:sp>
    </p:spTree>
    <p:extLst>
      <p:ext uri="{BB962C8B-B14F-4D97-AF65-F5344CB8AC3E}">
        <p14:creationId xmlns:p14="http://schemas.microsoft.com/office/powerpoint/2010/main" val="225976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B26E3-6E94-4BB2-A3EB-4EA2C061F418}"/>
              </a:ext>
            </a:extLst>
          </p:cNvPr>
          <p:cNvSpPr>
            <a:spLocks noGrp="1"/>
          </p:cNvSpPr>
          <p:nvPr>
            <p:ph type="body" sz="quarter" idx="10"/>
          </p:nvPr>
        </p:nvSpPr>
        <p:spPr>
          <a:xfrm>
            <a:off x="-186813" y="3161829"/>
            <a:ext cx="9901427" cy="709665"/>
          </a:xfrm>
        </p:spPr>
        <p:txBody>
          <a:bodyPr>
            <a:normAutofit/>
          </a:bodyPr>
          <a:lstStyle/>
          <a:p>
            <a:r>
              <a:rPr lang="en-US" sz="2800" b="1" dirty="0"/>
              <a:t>Study Visits (vs. Clinic Visits) </a:t>
            </a:r>
          </a:p>
        </p:txBody>
      </p:sp>
    </p:spTree>
    <p:extLst>
      <p:ext uri="{BB962C8B-B14F-4D97-AF65-F5344CB8AC3E}">
        <p14:creationId xmlns:p14="http://schemas.microsoft.com/office/powerpoint/2010/main" val="260317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7D58-C57D-4126-9FBA-F2A5C93D8E43}"/>
              </a:ext>
            </a:extLst>
          </p:cNvPr>
          <p:cNvSpPr>
            <a:spLocks noGrp="1"/>
          </p:cNvSpPr>
          <p:nvPr>
            <p:ph type="title"/>
          </p:nvPr>
        </p:nvSpPr>
        <p:spPr/>
        <p:txBody>
          <a:bodyPr>
            <a:normAutofit fontScale="90000"/>
          </a:bodyPr>
          <a:lstStyle/>
          <a:p>
            <a:r>
              <a:rPr lang="en-US" dirty="0"/>
              <a:t>Clinical Trials Organization</a:t>
            </a:r>
          </a:p>
        </p:txBody>
      </p:sp>
      <p:sp>
        <p:nvSpPr>
          <p:cNvPr id="5" name="Text Placeholder 4">
            <a:extLst>
              <a:ext uri="{FF2B5EF4-FFF2-40B4-BE49-F238E27FC236}">
                <a16:creationId xmlns:a16="http://schemas.microsoft.com/office/drawing/2014/main" id="{79140E73-CABF-4177-91DF-5C5134C342D1}"/>
              </a:ext>
            </a:extLst>
          </p:cNvPr>
          <p:cNvSpPr>
            <a:spLocks noGrp="1"/>
          </p:cNvSpPr>
          <p:nvPr>
            <p:ph type="body" sz="quarter" idx="12"/>
          </p:nvPr>
        </p:nvSpPr>
        <p:spPr/>
        <p:txBody>
          <a:bodyPr>
            <a:normAutofit/>
          </a:bodyPr>
          <a:lstStyle/>
          <a:p>
            <a:r>
              <a:rPr lang="en-US" sz="1800" dirty="0"/>
              <a:t>Once a patients agrees to participate in a study, the study coordinator will obtain the patient’s consent.  </a:t>
            </a:r>
          </a:p>
          <a:p>
            <a:endParaRPr lang="en-US" sz="1800" dirty="0"/>
          </a:p>
          <a:p>
            <a:r>
              <a:rPr lang="en-US" sz="1800" dirty="0"/>
              <a:t>The patient’s first study visit is the screening visit.  The goal of the screening visit is to determine whether the patient is eligible (aka fits the inclusion and exclusion criteria of the study).  If a patient is not eligible, they have screen failed. </a:t>
            </a:r>
          </a:p>
          <a:p>
            <a:endParaRPr lang="en-US" sz="1800" dirty="0"/>
          </a:p>
          <a:p>
            <a:r>
              <a:rPr lang="en-US" sz="1800" dirty="0"/>
              <a:t>Study subjects are randomly assigned to a treatment group-this is the randomization process. </a:t>
            </a:r>
          </a:p>
          <a:p>
            <a:endParaRPr lang="en-US" sz="1800" dirty="0"/>
          </a:p>
          <a:p>
            <a:r>
              <a:rPr lang="en-US" sz="1800" dirty="0"/>
              <a:t>Only one eye is chosen as the “study eye”. The other eye is the “fellow eye”. </a:t>
            </a:r>
          </a:p>
          <a:p>
            <a:endParaRPr lang="en-US" sz="1800" dirty="0"/>
          </a:p>
          <a:p>
            <a:r>
              <a:rPr lang="en-US" sz="1800" dirty="0"/>
              <a:t>Patients are randomized to receive either study drug (investigational product or IP) or placebo/active comparator drug.  </a:t>
            </a:r>
          </a:p>
          <a:p>
            <a:pPr lvl="1"/>
            <a:r>
              <a:rPr lang="en-US" sz="1800" dirty="0"/>
              <a:t>Wet AMD/DME: active comparator: Eylea or Lucentis</a:t>
            </a:r>
          </a:p>
          <a:p>
            <a:pPr lvl="1"/>
            <a:r>
              <a:rPr lang="en-US" sz="1800" dirty="0"/>
              <a:t>Dry AMD: placebo (mock injection)</a:t>
            </a:r>
          </a:p>
        </p:txBody>
      </p:sp>
      <p:sp>
        <p:nvSpPr>
          <p:cNvPr id="6" name="Text Placeholder 5">
            <a:extLst>
              <a:ext uri="{FF2B5EF4-FFF2-40B4-BE49-F238E27FC236}">
                <a16:creationId xmlns:a16="http://schemas.microsoft.com/office/drawing/2014/main" id="{15012893-0553-4DE8-B4F5-074BA88F31AB}"/>
              </a:ext>
            </a:extLst>
          </p:cNvPr>
          <p:cNvSpPr>
            <a:spLocks noGrp="1"/>
          </p:cNvSpPr>
          <p:nvPr>
            <p:ph type="body" sz="quarter" idx="13"/>
          </p:nvPr>
        </p:nvSpPr>
        <p:spPr/>
        <p:txBody>
          <a:bodyPr/>
          <a:lstStyle/>
          <a:p>
            <a:r>
              <a:rPr lang="en-US" dirty="0"/>
              <a:t>Study conduct</a:t>
            </a:r>
          </a:p>
        </p:txBody>
      </p:sp>
    </p:spTree>
    <p:extLst>
      <p:ext uri="{BB962C8B-B14F-4D97-AF65-F5344CB8AC3E}">
        <p14:creationId xmlns:p14="http://schemas.microsoft.com/office/powerpoint/2010/main" val="374151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C336-A971-405F-9BDB-32F572BF24E9}"/>
              </a:ext>
            </a:extLst>
          </p:cNvPr>
          <p:cNvSpPr>
            <a:spLocks noGrp="1"/>
          </p:cNvSpPr>
          <p:nvPr>
            <p:ph type="title"/>
          </p:nvPr>
        </p:nvSpPr>
        <p:spPr/>
        <p:txBody>
          <a:bodyPr>
            <a:normAutofit fontScale="90000"/>
          </a:bodyPr>
          <a:lstStyle/>
          <a:p>
            <a:r>
              <a:rPr lang="en-US" dirty="0"/>
              <a:t>Masked vs Unmasked Roles</a:t>
            </a:r>
          </a:p>
        </p:txBody>
      </p:sp>
      <p:sp>
        <p:nvSpPr>
          <p:cNvPr id="6" name="Text Placeholder 5">
            <a:extLst>
              <a:ext uri="{FF2B5EF4-FFF2-40B4-BE49-F238E27FC236}">
                <a16:creationId xmlns:a16="http://schemas.microsoft.com/office/drawing/2014/main" id="{87EA4AD1-0EB4-45D6-BEE1-EDD8F744081B}"/>
              </a:ext>
            </a:extLst>
          </p:cNvPr>
          <p:cNvSpPr>
            <a:spLocks noGrp="1"/>
          </p:cNvSpPr>
          <p:nvPr>
            <p:ph type="body" sz="quarter" idx="13"/>
          </p:nvPr>
        </p:nvSpPr>
        <p:spPr/>
        <p:txBody>
          <a:bodyPr/>
          <a:lstStyle/>
          <a:p>
            <a:r>
              <a:rPr lang="en-US" dirty="0"/>
              <a:t>aka Blinded vs Unblinded Roles</a:t>
            </a:r>
          </a:p>
        </p:txBody>
      </p:sp>
      <p:pic>
        <p:nvPicPr>
          <p:cNvPr id="1026" name="Picture 2" descr="Image result for blindfold">
            <a:extLst>
              <a:ext uri="{FF2B5EF4-FFF2-40B4-BE49-F238E27FC236}">
                <a16:creationId xmlns:a16="http://schemas.microsoft.com/office/drawing/2014/main" id="{FA2D1A74-151D-4384-86AE-2B42A861FB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38" y="1437688"/>
            <a:ext cx="1951298" cy="1951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indfold Clipart blindfolded person">
            <a:extLst>
              <a:ext uri="{FF2B5EF4-FFF2-40B4-BE49-F238E27FC236}">
                <a16:creationId xmlns:a16="http://schemas.microsoft.com/office/drawing/2014/main" id="{3B9FA019-181A-49D1-8092-1A9061B68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76" y="3848100"/>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A38F1A-8B53-4E0F-848E-DA1825BAD307}"/>
              </a:ext>
            </a:extLst>
          </p:cNvPr>
          <p:cNvSpPr txBox="1"/>
          <p:nvPr/>
        </p:nvSpPr>
        <p:spPr>
          <a:xfrm>
            <a:off x="4510862" y="3860462"/>
            <a:ext cx="4128116" cy="2031325"/>
          </a:xfrm>
          <a:prstGeom prst="rect">
            <a:avLst/>
          </a:prstGeom>
          <a:noFill/>
        </p:spPr>
        <p:txBody>
          <a:bodyPr wrap="square" rtlCol="0">
            <a:spAutoFit/>
          </a:bodyPr>
          <a:lstStyle/>
          <a:p>
            <a:r>
              <a:rPr lang="en-US" b="1" dirty="0"/>
              <a:t>Unmasked Person</a:t>
            </a:r>
          </a:p>
          <a:p>
            <a:pPr marL="285750" indent="-285750">
              <a:buFont typeface="Arial" panose="020B0604020202020204" pitchFamily="34" charset="0"/>
              <a:buChar char="•"/>
            </a:pPr>
            <a:r>
              <a:rPr lang="en-US" dirty="0"/>
              <a:t>Can see!</a:t>
            </a:r>
          </a:p>
          <a:p>
            <a:pPr marL="285750" indent="-285750">
              <a:buFont typeface="Arial" panose="020B0604020202020204" pitchFamily="34" charset="0"/>
              <a:buChar char="•"/>
            </a:pPr>
            <a:r>
              <a:rPr lang="en-US" dirty="0"/>
              <a:t>Knows the treatment the patient is getting</a:t>
            </a:r>
          </a:p>
          <a:p>
            <a:pPr marL="285750" indent="-285750">
              <a:buFont typeface="Arial" panose="020B0604020202020204" pitchFamily="34" charset="0"/>
              <a:buChar char="•"/>
            </a:pPr>
            <a:endParaRPr lang="en-US" dirty="0"/>
          </a:p>
          <a:p>
            <a:r>
              <a:rPr lang="en-US" b="1" dirty="0"/>
              <a:t>Who is unmasked</a:t>
            </a:r>
            <a:r>
              <a:rPr lang="en-US" dirty="0"/>
              <a:t>: the person dispensing the drug, the injecting doctor.</a:t>
            </a:r>
          </a:p>
        </p:txBody>
      </p:sp>
      <p:sp>
        <p:nvSpPr>
          <p:cNvPr id="10" name="TextBox 9">
            <a:extLst>
              <a:ext uri="{FF2B5EF4-FFF2-40B4-BE49-F238E27FC236}">
                <a16:creationId xmlns:a16="http://schemas.microsoft.com/office/drawing/2014/main" id="{F1773D4D-6B92-43B9-AB21-2477E6CE8C80}"/>
              </a:ext>
            </a:extLst>
          </p:cNvPr>
          <p:cNvSpPr txBox="1"/>
          <p:nvPr/>
        </p:nvSpPr>
        <p:spPr>
          <a:xfrm>
            <a:off x="3103426" y="1397675"/>
            <a:ext cx="4859843" cy="2031325"/>
          </a:xfrm>
          <a:prstGeom prst="rect">
            <a:avLst/>
          </a:prstGeom>
          <a:noFill/>
        </p:spPr>
        <p:txBody>
          <a:bodyPr wrap="square" rtlCol="0">
            <a:spAutoFit/>
          </a:bodyPr>
          <a:lstStyle/>
          <a:p>
            <a:r>
              <a:rPr lang="en-US" b="1" dirty="0"/>
              <a:t>Masked Person</a:t>
            </a:r>
          </a:p>
          <a:p>
            <a:pPr marL="285750" indent="-285750">
              <a:buFont typeface="Arial" panose="020B0604020202020204" pitchFamily="34" charset="0"/>
              <a:buChar char="•"/>
            </a:pPr>
            <a:r>
              <a:rPr lang="en-US" dirty="0"/>
              <a:t>Can NOT see!</a:t>
            </a:r>
          </a:p>
          <a:p>
            <a:pPr marL="285750" indent="-285750">
              <a:buFont typeface="Arial" panose="020B0604020202020204" pitchFamily="34" charset="0"/>
              <a:buChar char="•"/>
            </a:pPr>
            <a:r>
              <a:rPr lang="en-US" dirty="0"/>
              <a:t>Does NOT know the treatment the patient is getting</a:t>
            </a:r>
          </a:p>
          <a:p>
            <a:pPr marL="285750" indent="-285750">
              <a:buFont typeface="Arial" panose="020B0604020202020204" pitchFamily="34" charset="0"/>
              <a:buChar char="•"/>
            </a:pPr>
            <a:endParaRPr lang="en-US" dirty="0"/>
          </a:p>
          <a:p>
            <a:r>
              <a:rPr lang="en-US" b="1" dirty="0"/>
              <a:t>Who is masked</a:t>
            </a:r>
            <a:r>
              <a:rPr lang="en-US" dirty="0"/>
              <a:t>: The primary study coordinator, the examining doctor, the subject. </a:t>
            </a:r>
          </a:p>
        </p:txBody>
      </p:sp>
    </p:spTree>
    <p:extLst>
      <p:ext uri="{BB962C8B-B14F-4D97-AF65-F5344CB8AC3E}">
        <p14:creationId xmlns:p14="http://schemas.microsoft.com/office/powerpoint/2010/main" val="995758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52C7-1C3C-414C-A60F-BE22DFE51284}"/>
              </a:ext>
            </a:extLst>
          </p:cNvPr>
          <p:cNvSpPr>
            <a:spLocks noGrp="1"/>
          </p:cNvSpPr>
          <p:nvPr>
            <p:ph type="title"/>
          </p:nvPr>
        </p:nvSpPr>
        <p:spPr>
          <a:xfrm>
            <a:off x="256032" y="385930"/>
            <a:ext cx="8613648" cy="457200"/>
          </a:xfrm>
        </p:spPr>
        <p:txBody>
          <a:bodyPr>
            <a:normAutofit fontScale="90000"/>
          </a:bodyPr>
          <a:lstStyle/>
          <a:p>
            <a:r>
              <a:rPr lang="en-US" dirty="0"/>
              <a:t>Flow of a Research Patient in a Retina Practice</a:t>
            </a:r>
          </a:p>
        </p:txBody>
      </p:sp>
      <p:sp>
        <p:nvSpPr>
          <p:cNvPr id="4" name="Slide Number Placeholder 3">
            <a:extLst>
              <a:ext uri="{FF2B5EF4-FFF2-40B4-BE49-F238E27FC236}">
                <a16:creationId xmlns:a16="http://schemas.microsoft.com/office/drawing/2014/main" id="{E27A83BE-576B-4B74-8969-FB28FF3673BF}"/>
              </a:ext>
            </a:extLst>
          </p:cNvPr>
          <p:cNvSpPr>
            <a:spLocks noGrp="1"/>
          </p:cNvSpPr>
          <p:nvPr>
            <p:ph type="sldNum" sz="quarter" idx="11"/>
          </p:nvPr>
        </p:nvSpPr>
        <p:spPr/>
        <p:txBody>
          <a:bodyPr/>
          <a:lstStyle/>
          <a:p>
            <a:fld id="{5BBEC28A-7AB6-471B-81F9-9C3EA50613C3}" type="slidenum">
              <a:rPr lang="en-IN" smtClean="0"/>
              <a:pPr/>
              <a:t>16</a:t>
            </a:fld>
            <a:endParaRPr lang="en-IN" dirty="0"/>
          </a:p>
        </p:txBody>
      </p:sp>
      <p:graphicFrame>
        <p:nvGraphicFramePr>
          <p:cNvPr id="7" name="Table 6">
            <a:extLst>
              <a:ext uri="{FF2B5EF4-FFF2-40B4-BE49-F238E27FC236}">
                <a16:creationId xmlns:a16="http://schemas.microsoft.com/office/drawing/2014/main" id="{38E5C4F4-EE58-4912-9075-8B53C1B0C636}"/>
              </a:ext>
            </a:extLst>
          </p:cNvPr>
          <p:cNvGraphicFramePr>
            <a:graphicFrameLocks noGrp="1"/>
          </p:cNvGraphicFramePr>
          <p:nvPr/>
        </p:nvGraphicFramePr>
        <p:xfrm>
          <a:off x="274320" y="1343824"/>
          <a:ext cx="8220720" cy="4758969"/>
        </p:xfrm>
        <a:graphic>
          <a:graphicData uri="http://schemas.openxmlformats.org/drawingml/2006/table">
            <a:tbl>
              <a:tblPr firstRow="1" bandRow="1">
                <a:tableStyleId>{5C22544A-7EE6-4342-B048-85BDC9FD1C3A}</a:tableStyleId>
              </a:tblPr>
              <a:tblGrid>
                <a:gridCol w="791334">
                  <a:extLst>
                    <a:ext uri="{9D8B030D-6E8A-4147-A177-3AD203B41FA5}">
                      <a16:colId xmlns:a16="http://schemas.microsoft.com/office/drawing/2014/main" val="2551112948"/>
                    </a:ext>
                  </a:extLst>
                </a:gridCol>
                <a:gridCol w="1713468">
                  <a:extLst>
                    <a:ext uri="{9D8B030D-6E8A-4147-A177-3AD203B41FA5}">
                      <a16:colId xmlns:a16="http://schemas.microsoft.com/office/drawing/2014/main" val="1194337403"/>
                    </a:ext>
                  </a:extLst>
                </a:gridCol>
                <a:gridCol w="2857959">
                  <a:extLst>
                    <a:ext uri="{9D8B030D-6E8A-4147-A177-3AD203B41FA5}">
                      <a16:colId xmlns:a16="http://schemas.microsoft.com/office/drawing/2014/main" val="3368288580"/>
                    </a:ext>
                  </a:extLst>
                </a:gridCol>
                <a:gridCol w="2857959">
                  <a:extLst>
                    <a:ext uri="{9D8B030D-6E8A-4147-A177-3AD203B41FA5}">
                      <a16:colId xmlns:a16="http://schemas.microsoft.com/office/drawing/2014/main" val="2956428058"/>
                    </a:ext>
                  </a:extLst>
                </a:gridCol>
              </a:tblGrid>
              <a:tr h="315384">
                <a:tc>
                  <a:txBody>
                    <a:bodyPr/>
                    <a:lstStyle/>
                    <a:p>
                      <a:endParaRPr lang="en-US" sz="1600" dirty="0"/>
                    </a:p>
                  </a:txBody>
                  <a:tcPr/>
                </a:tc>
                <a:tc>
                  <a:txBody>
                    <a:bodyPr/>
                    <a:lstStyle/>
                    <a:p>
                      <a:r>
                        <a:rPr lang="en-US" sz="1600" dirty="0"/>
                        <a:t>Staff</a:t>
                      </a:r>
                    </a:p>
                  </a:txBody>
                  <a:tcPr/>
                </a:tc>
                <a:tc>
                  <a:txBody>
                    <a:bodyPr/>
                    <a:lstStyle/>
                    <a:p>
                      <a:r>
                        <a:rPr lang="en-US" sz="1600" dirty="0"/>
                        <a:t>Study Procedure</a:t>
                      </a:r>
                    </a:p>
                  </a:txBody>
                  <a:tcPr/>
                </a:tc>
                <a:tc>
                  <a:txBody>
                    <a:bodyPr/>
                    <a:lstStyle/>
                    <a:p>
                      <a:r>
                        <a:rPr lang="en-US" sz="1600" dirty="0"/>
                        <a:t>Masking level</a:t>
                      </a:r>
                    </a:p>
                  </a:txBody>
                  <a:tcPr/>
                </a:tc>
                <a:extLst>
                  <a:ext uri="{0D108BD9-81ED-4DB2-BD59-A6C34878D82A}">
                    <a16:rowId xmlns:a16="http://schemas.microsoft.com/office/drawing/2014/main" val="579334332"/>
                  </a:ext>
                </a:extLst>
              </a:tr>
              <a:tr h="746203">
                <a:tc>
                  <a:txBody>
                    <a:bodyPr/>
                    <a:lstStyle/>
                    <a:p>
                      <a:r>
                        <a:rPr lang="en-US" sz="1600" dirty="0"/>
                        <a:t>1</a:t>
                      </a:r>
                    </a:p>
                  </a:txBody>
                  <a:tcPr/>
                </a:tc>
                <a:tc>
                  <a:txBody>
                    <a:bodyPr/>
                    <a:lstStyle/>
                    <a:p>
                      <a:r>
                        <a:rPr lang="en-US" sz="1600" dirty="0"/>
                        <a:t>Masked CRC </a:t>
                      </a:r>
                    </a:p>
                  </a:txBody>
                  <a:tcPr/>
                </a:tc>
                <a:tc>
                  <a:txBody>
                    <a:bodyPr/>
                    <a:lstStyle/>
                    <a:p>
                      <a:r>
                        <a:rPr lang="en-US" sz="1600" dirty="0"/>
                        <a:t>Consent, AEs, con meds, vitals, Blood Draw, Scheduling (2-5hrs)</a:t>
                      </a:r>
                    </a:p>
                  </a:txBody>
                  <a:tcPr/>
                </a:tc>
                <a:tc>
                  <a:txBody>
                    <a:bodyPr/>
                    <a:lstStyle/>
                    <a:p>
                      <a:r>
                        <a:rPr lang="en-US" sz="1600" dirty="0"/>
                        <a:t>Masked to </a:t>
                      </a:r>
                      <a:r>
                        <a:rPr lang="en-US" sz="1600" dirty="0" err="1"/>
                        <a:t>tx</a:t>
                      </a:r>
                      <a:r>
                        <a:rPr lang="en-US" sz="1600" dirty="0"/>
                        <a:t>. </a:t>
                      </a:r>
                    </a:p>
                    <a:p>
                      <a:r>
                        <a:rPr lang="en-US" sz="1600" dirty="0"/>
                        <a:t>Unmasked to study eye.</a:t>
                      </a:r>
                    </a:p>
                  </a:txBody>
                  <a:tcPr/>
                </a:tc>
                <a:extLst>
                  <a:ext uri="{0D108BD9-81ED-4DB2-BD59-A6C34878D82A}">
                    <a16:rowId xmlns:a16="http://schemas.microsoft.com/office/drawing/2014/main" val="2445749258"/>
                  </a:ext>
                </a:extLst>
              </a:tr>
              <a:tr h="551922">
                <a:tc>
                  <a:txBody>
                    <a:bodyPr/>
                    <a:lstStyle/>
                    <a:p>
                      <a:r>
                        <a:rPr lang="en-US" sz="1600" dirty="0"/>
                        <a:t>2</a:t>
                      </a:r>
                    </a:p>
                  </a:txBody>
                  <a:tcPr/>
                </a:tc>
                <a:tc>
                  <a:txBody>
                    <a:bodyPr/>
                    <a:lstStyle/>
                    <a:p>
                      <a:r>
                        <a:rPr lang="en-US" sz="1600" dirty="0" err="1"/>
                        <a:t>Refractionist</a:t>
                      </a:r>
                      <a:endParaRPr lang="en-US" sz="1600" dirty="0"/>
                    </a:p>
                  </a:txBody>
                  <a:tcPr/>
                </a:tc>
                <a:tc>
                  <a:txBody>
                    <a:bodyPr/>
                    <a:lstStyle/>
                    <a:p>
                      <a:r>
                        <a:rPr lang="en-US" sz="1600" dirty="0"/>
                        <a:t>Refraction/Visual Acuity – only in 4meter room (1-2hrs)</a:t>
                      </a:r>
                    </a:p>
                  </a:txBody>
                  <a:tcPr/>
                </a:tc>
                <a:tc>
                  <a:txBody>
                    <a:bodyPr/>
                    <a:lstStyle/>
                    <a:p>
                      <a:r>
                        <a:rPr lang="en-US" sz="1600" dirty="0"/>
                        <a:t>Masked to study </a:t>
                      </a:r>
                      <a:r>
                        <a:rPr lang="en-US" sz="1600" dirty="0" err="1"/>
                        <a:t>tx</a:t>
                      </a:r>
                      <a:r>
                        <a:rPr lang="en-US" sz="1600" dirty="0"/>
                        <a:t>.</a:t>
                      </a:r>
                    </a:p>
                    <a:p>
                      <a:r>
                        <a:rPr lang="en-US" sz="1600" dirty="0"/>
                        <a:t>Masked to study eye. </a:t>
                      </a:r>
                    </a:p>
                  </a:txBody>
                  <a:tcPr/>
                </a:tc>
                <a:extLst>
                  <a:ext uri="{0D108BD9-81ED-4DB2-BD59-A6C34878D82A}">
                    <a16:rowId xmlns:a16="http://schemas.microsoft.com/office/drawing/2014/main" val="1701516220"/>
                  </a:ext>
                </a:extLst>
              </a:tr>
              <a:tr h="551922">
                <a:tc>
                  <a:txBody>
                    <a:bodyPr/>
                    <a:lstStyle/>
                    <a:p>
                      <a:r>
                        <a:rPr lang="en-US" sz="1600" dirty="0"/>
                        <a:t>4</a:t>
                      </a:r>
                    </a:p>
                  </a:txBody>
                  <a:tcPr/>
                </a:tc>
                <a:tc>
                  <a:txBody>
                    <a:bodyPr/>
                    <a:lstStyle/>
                    <a:p>
                      <a:r>
                        <a:rPr lang="en-US" sz="1600" dirty="0"/>
                        <a:t>Photographer</a:t>
                      </a:r>
                    </a:p>
                  </a:txBody>
                  <a:tcPr/>
                </a:tc>
                <a:tc>
                  <a:txBody>
                    <a:bodyPr/>
                    <a:lstStyle/>
                    <a:p>
                      <a:r>
                        <a:rPr lang="en-US" sz="1600" dirty="0"/>
                        <a:t>Obtain images (30mins-1hr)</a:t>
                      </a:r>
                    </a:p>
                  </a:txBody>
                  <a:tcPr/>
                </a:tc>
                <a:tc>
                  <a:txBody>
                    <a:bodyPr/>
                    <a:lstStyle/>
                    <a:p>
                      <a:r>
                        <a:rPr lang="en-US" sz="1600" dirty="0"/>
                        <a:t>Masked to </a:t>
                      </a:r>
                      <a:r>
                        <a:rPr lang="en-US" sz="1600" dirty="0" err="1"/>
                        <a:t>tx</a:t>
                      </a:r>
                      <a:r>
                        <a:rPr lang="en-US" sz="1600" dirty="0"/>
                        <a:t>. </a:t>
                      </a:r>
                    </a:p>
                    <a:p>
                      <a:r>
                        <a:rPr lang="en-US" sz="1600" dirty="0"/>
                        <a:t>Unmasked to study eye. </a:t>
                      </a:r>
                    </a:p>
                  </a:txBody>
                  <a:tcPr/>
                </a:tc>
                <a:extLst>
                  <a:ext uri="{0D108BD9-81ED-4DB2-BD59-A6C34878D82A}">
                    <a16:rowId xmlns:a16="http://schemas.microsoft.com/office/drawing/2014/main" val="3173800562"/>
                  </a:ext>
                </a:extLst>
              </a:tr>
              <a:tr h="551922">
                <a:tc>
                  <a:txBody>
                    <a:bodyPr/>
                    <a:lstStyle/>
                    <a:p>
                      <a:r>
                        <a:rPr lang="en-US" sz="1600" dirty="0"/>
                        <a:t>5</a:t>
                      </a:r>
                    </a:p>
                  </a:txBody>
                  <a:tcPr/>
                </a:tc>
                <a:tc>
                  <a:txBody>
                    <a:bodyPr/>
                    <a:lstStyle/>
                    <a:p>
                      <a:r>
                        <a:rPr lang="en-US" sz="1600" dirty="0"/>
                        <a:t>Masked MD (+masked CRC)</a:t>
                      </a:r>
                    </a:p>
                  </a:txBody>
                  <a:tcPr/>
                </a:tc>
                <a:tc>
                  <a:txBody>
                    <a:bodyPr/>
                    <a:lstStyle/>
                    <a:p>
                      <a:r>
                        <a:rPr lang="en-US" sz="1600" dirty="0"/>
                        <a:t>Examination- in exam room </a:t>
                      </a:r>
                    </a:p>
                    <a:p>
                      <a:r>
                        <a:rPr lang="en-US" sz="1600" dirty="0"/>
                        <a:t>(20 mins)</a:t>
                      </a:r>
                    </a:p>
                  </a:txBody>
                  <a:tcPr/>
                </a:tc>
                <a:tc>
                  <a:txBody>
                    <a:bodyPr/>
                    <a:lstStyle/>
                    <a:p>
                      <a:r>
                        <a:rPr lang="en-US" sz="1600" dirty="0"/>
                        <a:t>Masked to </a:t>
                      </a:r>
                      <a:r>
                        <a:rPr lang="en-US" sz="1600" dirty="0" err="1"/>
                        <a:t>tx</a:t>
                      </a:r>
                      <a:r>
                        <a:rPr lang="en-US" sz="1600" dirty="0"/>
                        <a:t>.</a:t>
                      </a:r>
                    </a:p>
                    <a:p>
                      <a:r>
                        <a:rPr lang="en-US" sz="1600" dirty="0"/>
                        <a:t>Unmasked to study eye. </a:t>
                      </a:r>
                    </a:p>
                  </a:txBody>
                  <a:tcPr/>
                </a:tc>
                <a:extLst>
                  <a:ext uri="{0D108BD9-81ED-4DB2-BD59-A6C34878D82A}">
                    <a16:rowId xmlns:a16="http://schemas.microsoft.com/office/drawing/2014/main" val="1193514058"/>
                  </a:ext>
                </a:extLst>
              </a:tr>
              <a:tr h="970063">
                <a:tc>
                  <a:txBody>
                    <a:bodyPr/>
                    <a:lstStyle/>
                    <a:p>
                      <a:r>
                        <a:rPr lang="en-US" sz="1600" dirty="0"/>
                        <a:t>6</a:t>
                      </a:r>
                    </a:p>
                  </a:txBody>
                  <a:tcPr/>
                </a:tc>
                <a:tc>
                  <a:txBody>
                    <a:bodyPr/>
                    <a:lstStyle/>
                    <a:p>
                      <a:r>
                        <a:rPr lang="en-US" sz="1600" dirty="0"/>
                        <a:t>Unmasked MD (+unmasked tech)</a:t>
                      </a:r>
                    </a:p>
                  </a:txBody>
                  <a:tcPr/>
                </a:tc>
                <a:tc>
                  <a:txBody>
                    <a:bodyPr/>
                    <a:lstStyle/>
                    <a:p>
                      <a:r>
                        <a:rPr lang="en-US" sz="1600" dirty="0"/>
                        <a:t>Injection- in exam room (30mins)</a:t>
                      </a:r>
                    </a:p>
                  </a:txBody>
                  <a:tcPr/>
                </a:tc>
                <a:tc>
                  <a:txBody>
                    <a:bodyPr/>
                    <a:lstStyle/>
                    <a:p>
                      <a:r>
                        <a:rPr lang="en-US" sz="1600" dirty="0"/>
                        <a:t>Unmasked to </a:t>
                      </a:r>
                      <a:r>
                        <a:rPr lang="en-US" sz="1600" dirty="0" err="1"/>
                        <a:t>tx</a:t>
                      </a:r>
                      <a:r>
                        <a:rPr lang="en-US" sz="1600" dirty="0"/>
                        <a:t>. </a:t>
                      </a:r>
                    </a:p>
                    <a:p>
                      <a:r>
                        <a:rPr lang="en-US" sz="1600" dirty="0"/>
                        <a:t>Unmasked to study eye. </a:t>
                      </a:r>
                    </a:p>
                  </a:txBody>
                  <a:tcPr/>
                </a:tc>
                <a:extLst>
                  <a:ext uri="{0D108BD9-81ED-4DB2-BD59-A6C34878D82A}">
                    <a16:rowId xmlns:a16="http://schemas.microsoft.com/office/drawing/2014/main" val="3136042037"/>
                  </a:ext>
                </a:extLst>
              </a:tr>
              <a:tr h="970063">
                <a:tc>
                  <a:txBody>
                    <a:bodyPr/>
                    <a:lstStyle/>
                    <a:p>
                      <a:r>
                        <a:rPr lang="en-US" sz="1600" dirty="0"/>
                        <a:t>7</a:t>
                      </a:r>
                    </a:p>
                  </a:txBody>
                  <a:tcPr/>
                </a:tc>
                <a:tc>
                  <a:txBody>
                    <a:bodyPr/>
                    <a:lstStyle/>
                    <a:p>
                      <a:r>
                        <a:rPr lang="en-US" sz="1600" dirty="0"/>
                        <a:t>Unmasked Technician</a:t>
                      </a:r>
                    </a:p>
                  </a:txBody>
                  <a:tcPr/>
                </a:tc>
                <a:tc>
                  <a:txBody>
                    <a:bodyPr/>
                    <a:lstStyle/>
                    <a:p>
                      <a:r>
                        <a:rPr lang="en-US" sz="1600" dirty="0"/>
                        <a:t>Dispense medication, source documentation, check IOP, assist the unmasked MD (1hr)</a:t>
                      </a:r>
                    </a:p>
                  </a:txBody>
                  <a:tcPr/>
                </a:tc>
                <a:tc>
                  <a:txBody>
                    <a:bodyPr/>
                    <a:lstStyle/>
                    <a:p>
                      <a:r>
                        <a:rPr lang="en-US" sz="1600" dirty="0"/>
                        <a:t>Unmasked to </a:t>
                      </a:r>
                      <a:r>
                        <a:rPr lang="en-US" sz="1600" dirty="0" err="1"/>
                        <a:t>tx</a:t>
                      </a:r>
                      <a:r>
                        <a:rPr lang="en-US" sz="1600" dirty="0"/>
                        <a:t>. </a:t>
                      </a:r>
                    </a:p>
                    <a:p>
                      <a:r>
                        <a:rPr lang="en-US" sz="1600" dirty="0"/>
                        <a:t>Unmasked to study eye. </a:t>
                      </a:r>
                    </a:p>
                  </a:txBody>
                  <a:tcPr/>
                </a:tc>
                <a:extLst>
                  <a:ext uri="{0D108BD9-81ED-4DB2-BD59-A6C34878D82A}">
                    <a16:rowId xmlns:a16="http://schemas.microsoft.com/office/drawing/2014/main" val="3249481837"/>
                  </a:ext>
                </a:extLst>
              </a:tr>
            </a:tbl>
          </a:graphicData>
        </a:graphic>
      </p:graphicFrame>
    </p:spTree>
    <p:extLst>
      <p:ext uri="{BB962C8B-B14F-4D97-AF65-F5344CB8AC3E}">
        <p14:creationId xmlns:p14="http://schemas.microsoft.com/office/powerpoint/2010/main" val="3442482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C00227-E566-456B-A1E7-F38A13F3EE06}"/>
              </a:ext>
            </a:extLst>
          </p:cNvPr>
          <p:cNvSpPr>
            <a:spLocks noGrp="1"/>
          </p:cNvSpPr>
          <p:nvPr>
            <p:ph type="body" sz="quarter" idx="12"/>
          </p:nvPr>
        </p:nvSpPr>
        <p:spPr/>
        <p:txBody>
          <a:bodyPr>
            <a:normAutofit lnSpcReduction="10000"/>
          </a:bodyPr>
          <a:lstStyle/>
          <a:p>
            <a:r>
              <a:rPr lang="en-US" dirty="0"/>
              <a:t>This is the most time-consuming visit.  </a:t>
            </a:r>
          </a:p>
          <a:p>
            <a:r>
              <a:rPr lang="en-US" dirty="0"/>
              <a:t>Consenting process: DO NOT read the ICF to the patient.  Explain using language the patient can understand. </a:t>
            </a:r>
          </a:p>
          <a:p>
            <a:r>
              <a:rPr lang="en-US" dirty="0"/>
              <a:t>Med history, con meds: ~30 min</a:t>
            </a:r>
          </a:p>
          <a:p>
            <a:r>
              <a:rPr lang="en-US" dirty="0"/>
              <a:t>Vital signs, questionnaires (VFQ, FRI): ~30 min</a:t>
            </a:r>
          </a:p>
          <a:p>
            <a:r>
              <a:rPr lang="en-US" dirty="0"/>
              <a:t>VA- BCVA, LL-BCVA, Mn Read: ~1 hour</a:t>
            </a:r>
          </a:p>
          <a:p>
            <a:r>
              <a:rPr lang="en-US" dirty="0"/>
              <a:t>Imaging: OCT, FA, ICG, FAF- usually all the imaging is done at the screening visit: ~1 hour</a:t>
            </a:r>
          </a:p>
          <a:p>
            <a:r>
              <a:rPr lang="en-US" dirty="0"/>
              <a:t>Examining physician</a:t>
            </a:r>
          </a:p>
          <a:p>
            <a:r>
              <a:rPr lang="en-US" dirty="0"/>
              <a:t>No injection!</a:t>
            </a:r>
          </a:p>
        </p:txBody>
      </p:sp>
      <p:sp>
        <p:nvSpPr>
          <p:cNvPr id="5" name="Content Placeholder 4">
            <a:extLst>
              <a:ext uri="{FF2B5EF4-FFF2-40B4-BE49-F238E27FC236}">
                <a16:creationId xmlns:a16="http://schemas.microsoft.com/office/drawing/2014/main" id="{133BCBD0-E0F9-4E3B-859E-A10B62B66C0E}"/>
              </a:ext>
            </a:extLst>
          </p:cNvPr>
          <p:cNvSpPr>
            <a:spLocks noGrp="1"/>
          </p:cNvSpPr>
          <p:nvPr>
            <p:ph sz="quarter" idx="15"/>
          </p:nvPr>
        </p:nvSpPr>
        <p:spPr/>
        <p:txBody>
          <a:bodyPr/>
          <a:lstStyle/>
          <a:p>
            <a:r>
              <a:rPr lang="en-US" dirty="0"/>
              <a:t>SCREENING VISIT</a:t>
            </a:r>
          </a:p>
        </p:txBody>
      </p:sp>
      <p:sp>
        <p:nvSpPr>
          <p:cNvPr id="6" name="Text Placeholder 5">
            <a:extLst>
              <a:ext uri="{FF2B5EF4-FFF2-40B4-BE49-F238E27FC236}">
                <a16:creationId xmlns:a16="http://schemas.microsoft.com/office/drawing/2014/main" id="{57C5F393-BABA-46E9-A0A3-D763B1965F5D}"/>
              </a:ext>
            </a:extLst>
          </p:cNvPr>
          <p:cNvSpPr>
            <a:spLocks noGrp="1"/>
          </p:cNvSpPr>
          <p:nvPr>
            <p:ph type="body" sz="quarter" idx="16"/>
          </p:nvPr>
        </p:nvSpPr>
        <p:spPr/>
        <p:txBody>
          <a:bodyPr/>
          <a:lstStyle/>
          <a:p>
            <a:r>
              <a:rPr lang="en-US" dirty="0"/>
              <a:t>Milestone visits occur at key time points.  For ex: baseline and 52 weeks</a:t>
            </a:r>
            <a:r>
              <a:rPr lang="en-US" dirty="0">
                <a:sym typeface="Wingdings" panose="05000000000000000000" pitchFamily="2" charset="2"/>
              </a:rPr>
              <a:t> it is often the primary outcome measure. </a:t>
            </a:r>
          </a:p>
          <a:p>
            <a:r>
              <a:rPr lang="en-US" dirty="0"/>
              <a:t>VA- BCVA, LL-BCVA, Mn Read: ~1 hour</a:t>
            </a:r>
          </a:p>
          <a:p>
            <a:r>
              <a:rPr lang="en-US" dirty="0"/>
              <a:t>Imaging: OCT, FA, ICG, FAF- usually all the imaging is done at the milestone visit: ~1 hour</a:t>
            </a:r>
          </a:p>
          <a:p>
            <a:endParaRPr lang="en-US" dirty="0"/>
          </a:p>
          <a:p>
            <a:endParaRPr lang="en-US" dirty="0"/>
          </a:p>
        </p:txBody>
      </p:sp>
      <p:sp>
        <p:nvSpPr>
          <p:cNvPr id="7" name="Content Placeholder 6">
            <a:extLst>
              <a:ext uri="{FF2B5EF4-FFF2-40B4-BE49-F238E27FC236}">
                <a16:creationId xmlns:a16="http://schemas.microsoft.com/office/drawing/2014/main" id="{4EBA4660-AD60-4F05-88B7-5EFAD03BE404}"/>
              </a:ext>
            </a:extLst>
          </p:cNvPr>
          <p:cNvSpPr>
            <a:spLocks noGrp="1"/>
          </p:cNvSpPr>
          <p:nvPr>
            <p:ph sz="quarter" idx="17"/>
          </p:nvPr>
        </p:nvSpPr>
        <p:spPr/>
        <p:txBody>
          <a:bodyPr/>
          <a:lstStyle/>
          <a:p>
            <a:r>
              <a:rPr lang="en-US" dirty="0"/>
              <a:t>MILESTONE VISIT</a:t>
            </a:r>
          </a:p>
        </p:txBody>
      </p:sp>
      <p:sp>
        <p:nvSpPr>
          <p:cNvPr id="8" name="Text Placeholder 7">
            <a:extLst>
              <a:ext uri="{FF2B5EF4-FFF2-40B4-BE49-F238E27FC236}">
                <a16:creationId xmlns:a16="http://schemas.microsoft.com/office/drawing/2014/main" id="{4599447A-16D9-4E5F-B91D-E41F99B55280}"/>
              </a:ext>
            </a:extLst>
          </p:cNvPr>
          <p:cNvSpPr>
            <a:spLocks noGrp="1"/>
          </p:cNvSpPr>
          <p:nvPr>
            <p:ph type="body" sz="quarter" idx="18"/>
          </p:nvPr>
        </p:nvSpPr>
        <p:spPr/>
        <p:txBody>
          <a:bodyPr/>
          <a:lstStyle/>
          <a:p>
            <a:r>
              <a:rPr lang="en-US" dirty="0"/>
              <a:t>F/U visits are the most common. These are the shortest visits.</a:t>
            </a:r>
          </a:p>
          <a:p>
            <a:r>
              <a:rPr lang="en-US" dirty="0"/>
              <a:t>VA-BCVA only: ~ 30-45 min</a:t>
            </a:r>
          </a:p>
          <a:p>
            <a:r>
              <a:rPr lang="en-US" dirty="0"/>
              <a:t>Imaging: OCT only</a:t>
            </a:r>
          </a:p>
        </p:txBody>
      </p:sp>
      <p:sp>
        <p:nvSpPr>
          <p:cNvPr id="9" name="Content Placeholder 8">
            <a:extLst>
              <a:ext uri="{FF2B5EF4-FFF2-40B4-BE49-F238E27FC236}">
                <a16:creationId xmlns:a16="http://schemas.microsoft.com/office/drawing/2014/main" id="{E51BA42D-CD11-43E8-886B-A017FDE8DDF0}"/>
              </a:ext>
            </a:extLst>
          </p:cNvPr>
          <p:cNvSpPr>
            <a:spLocks noGrp="1"/>
          </p:cNvSpPr>
          <p:nvPr>
            <p:ph sz="quarter" idx="19"/>
          </p:nvPr>
        </p:nvSpPr>
        <p:spPr/>
        <p:txBody>
          <a:bodyPr/>
          <a:lstStyle/>
          <a:p>
            <a:r>
              <a:rPr lang="en-US" dirty="0"/>
              <a:t>F/U VISIT</a:t>
            </a:r>
          </a:p>
        </p:txBody>
      </p:sp>
      <p:sp>
        <p:nvSpPr>
          <p:cNvPr id="10" name="Title 9">
            <a:extLst>
              <a:ext uri="{FF2B5EF4-FFF2-40B4-BE49-F238E27FC236}">
                <a16:creationId xmlns:a16="http://schemas.microsoft.com/office/drawing/2014/main" id="{C8589317-16FE-46C7-B68E-26DAEFA76FD5}"/>
              </a:ext>
            </a:extLst>
          </p:cNvPr>
          <p:cNvSpPr>
            <a:spLocks noGrp="1"/>
          </p:cNvSpPr>
          <p:nvPr>
            <p:ph type="title"/>
          </p:nvPr>
        </p:nvSpPr>
        <p:spPr/>
        <p:txBody>
          <a:bodyPr>
            <a:normAutofit fontScale="90000"/>
          </a:bodyPr>
          <a:lstStyle/>
          <a:p>
            <a:r>
              <a:rPr lang="en-US" dirty="0"/>
              <a:t>Research Visit Duration</a:t>
            </a:r>
          </a:p>
        </p:txBody>
      </p:sp>
      <p:sp>
        <p:nvSpPr>
          <p:cNvPr id="11" name="Text Placeholder 10">
            <a:extLst>
              <a:ext uri="{FF2B5EF4-FFF2-40B4-BE49-F238E27FC236}">
                <a16:creationId xmlns:a16="http://schemas.microsoft.com/office/drawing/2014/main" id="{2DCB8F3B-BBA4-4693-85FD-96871C8CBF2A}"/>
              </a:ext>
            </a:extLst>
          </p:cNvPr>
          <p:cNvSpPr>
            <a:spLocks noGrp="1"/>
          </p:cNvSpPr>
          <p:nvPr>
            <p:ph type="body" sz="quarter" idx="13"/>
          </p:nvPr>
        </p:nvSpPr>
        <p:spPr/>
        <p:txBody>
          <a:bodyPr/>
          <a:lstStyle/>
          <a:p>
            <a:r>
              <a:rPr lang="en-US" dirty="0"/>
              <a:t>3 different visit types</a:t>
            </a:r>
          </a:p>
        </p:txBody>
      </p:sp>
    </p:spTree>
    <p:extLst>
      <p:ext uri="{BB962C8B-B14F-4D97-AF65-F5344CB8AC3E}">
        <p14:creationId xmlns:p14="http://schemas.microsoft.com/office/powerpoint/2010/main" val="58374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CC6496-0C3A-80DA-7D19-77B34DC59BBB}"/>
              </a:ext>
            </a:extLst>
          </p:cNvPr>
          <p:cNvSpPr>
            <a:spLocks noGrp="1"/>
          </p:cNvSpPr>
          <p:nvPr>
            <p:ph type="sldNum" sz="quarter" idx="11"/>
          </p:nvPr>
        </p:nvSpPr>
        <p:spPr/>
        <p:txBody>
          <a:bodyPr/>
          <a:lstStyle/>
          <a:p>
            <a:fld id="{5BBEC28A-7AB6-471B-81F9-9C3EA50613C3}" type="slidenum">
              <a:rPr lang="en-IN" smtClean="0"/>
              <a:pPr/>
              <a:t>18</a:t>
            </a:fld>
            <a:endParaRPr lang="en-IN" dirty="0"/>
          </a:p>
        </p:txBody>
      </p:sp>
      <p:sp>
        <p:nvSpPr>
          <p:cNvPr id="4" name="Text Placeholder 3">
            <a:extLst>
              <a:ext uri="{FF2B5EF4-FFF2-40B4-BE49-F238E27FC236}">
                <a16:creationId xmlns:a16="http://schemas.microsoft.com/office/drawing/2014/main" id="{058D681A-0FF3-BE25-755F-2936C1246B33}"/>
              </a:ext>
            </a:extLst>
          </p:cNvPr>
          <p:cNvSpPr>
            <a:spLocks noGrp="1"/>
          </p:cNvSpPr>
          <p:nvPr>
            <p:ph type="body" sz="quarter" idx="12"/>
          </p:nvPr>
        </p:nvSpPr>
        <p:spPr>
          <a:xfrm>
            <a:off x="564218" y="1419055"/>
            <a:ext cx="7097649" cy="1517904"/>
          </a:xfrm>
        </p:spPr>
        <p:txBody>
          <a:bodyPr>
            <a:normAutofit/>
          </a:bodyPr>
          <a:lstStyle/>
          <a:p>
            <a:r>
              <a:rPr lang="en-US" sz="1800" dirty="0"/>
              <a:t>Car Service Transportation</a:t>
            </a:r>
          </a:p>
          <a:p>
            <a:r>
              <a:rPr lang="en-US" sz="1800" dirty="0"/>
              <a:t>Generous Per Visit Patient Stipend </a:t>
            </a:r>
          </a:p>
          <a:p>
            <a:r>
              <a:rPr lang="en-US" sz="1800" dirty="0"/>
              <a:t>Drug provided for non-study eye</a:t>
            </a:r>
          </a:p>
          <a:p>
            <a:r>
              <a:rPr lang="en-US" sz="1800" dirty="0"/>
              <a:t>Very close safety oversight </a:t>
            </a:r>
          </a:p>
          <a:p>
            <a:r>
              <a:rPr lang="en-US" sz="1800" dirty="0"/>
              <a:t>VIP Patient Experience  </a:t>
            </a:r>
          </a:p>
        </p:txBody>
      </p:sp>
      <p:sp>
        <p:nvSpPr>
          <p:cNvPr id="10" name="Title 9">
            <a:extLst>
              <a:ext uri="{FF2B5EF4-FFF2-40B4-BE49-F238E27FC236}">
                <a16:creationId xmlns:a16="http://schemas.microsoft.com/office/drawing/2014/main" id="{0628A0B8-D395-9E9F-1BF2-91CE74B9EEAA}"/>
              </a:ext>
            </a:extLst>
          </p:cNvPr>
          <p:cNvSpPr>
            <a:spLocks noGrp="1"/>
          </p:cNvSpPr>
          <p:nvPr>
            <p:ph type="title"/>
          </p:nvPr>
        </p:nvSpPr>
        <p:spPr/>
        <p:txBody>
          <a:bodyPr>
            <a:normAutofit fontScale="90000"/>
          </a:bodyPr>
          <a:lstStyle/>
          <a:p>
            <a:r>
              <a:rPr lang="en-US" dirty="0"/>
              <a:t>Benefits of the Trial</a:t>
            </a:r>
          </a:p>
        </p:txBody>
      </p:sp>
      <p:sp>
        <p:nvSpPr>
          <p:cNvPr id="11" name="Text Placeholder 10">
            <a:extLst>
              <a:ext uri="{FF2B5EF4-FFF2-40B4-BE49-F238E27FC236}">
                <a16:creationId xmlns:a16="http://schemas.microsoft.com/office/drawing/2014/main" id="{7A3FDCCC-80BF-4916-DE78-0F856E2D5537}"/>
              </a:ext>
            </a:extLst>
          </p:cNvPr>
          <p:cNvSpPr>
            <a:spLocks noGrp="1"/>
          </p:cNvSpPr>
          <p:nvPr>
            <p:ph type="body" sz="quarter" idx="13"/>
          </p:nvPr>
        </p:nvSpPr>
        <p:spPr/>
        <p:txBody>
          <a:bodyPr/>
          <a:lstStyle/>
          <a:p>
            <a:r>
              <a:rPr lang="en-US" dirty="0"/>
              <a:t>From a Study Pt Perspective</a:t>
            </a:r>
          </a:p>
        </p:txBody>
      </p:sp>
    </p:spTree>
    <p:extLst>
      <p:ext uri="{BB962C8B-B14F-4D97-AF65-F5344CB8AC3E}">
        <p14:creationId xmlns:p14="http://schemas.microsoft.com/office/powerpoint/2010/main" val="127326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261-5043-A681-9A57-EE76D6D3D4B4}"/>
              </a:ext>
            </a:extLst>
          </p:cNvPr>
          <p:cNvSpPr>
            <a:spLocks noGrp="1"/>
          </p:cNvSpPr>
          <p:nvPr>
            <p:ph type="title"/>
          </p:nvPr>
        </p:nvSpPr>
        <p:spPr/>
        <p:txBody>
          <a:bodyPr>
            <a:normAutofit fontScale="90000"/>
          </a:bodyPr>
          <a:lstStyle/>
          <a:p>
            <a:r>
              <a:rPr lang="en-US" dirty="0"/>
              <a:t>Open Discussion</a:t>
            </a:r>
          </a:p>
        </p:txBody>
      </p:sp>
      <p:sp>
        <p:nvSpPr>
          <p:cNvPr id="4" name="Slide Number Placeholder 3">
            <a:extLst>
              <a:ext uri="{FF2B5EF4-FFF2-40B4-BE49-F238E27FC236}">
                <a16:creationId xmlns:a16="http://schemas.microsoft.com/office/drawing/2014/main" id="{A6D3E8E0-C034-1AA5-1A0D-FAE761911CF1}"/>
              </a:ext>
            </a:extLst>
          </p:cNvPr>
          <p:cNvSpPr>
            <a:spLocks noGrp="1"/>
          </p:cNvSpPr>
          <p:nvPr>
            <p:ph type="sldNum" sz="quarter" idx="11"/>
          </p:nvPr>
        </p:nvSpPr>
        <p:spPr/>
        <p:txBody>
          <a:bodyPr/>
          <a:lstStyle/>
          <a:p>
            <a:fld id="{5BBEC28A-7AB6-471B-81F9-9C3EA50613C3}" type="slidenum">
              <a:rPr lang="en-IN" smtClean="0"/>
              <a:pPr/>
              <a:t>19</a:t>
            </a:fld>
            <a:endParaRPr lang="en-IN" dirty="0"/>
          </a:p>
        </p:txBody>
      </p:sp>
      <p:sp>
        <p:nvSpPr>
          <p:cNvPr id="5" name="Text Placeholder 4">
            <a:extLst>
              <a:ext uri="{FF2B5EF4-FFF2-40B4-BE49-F238E27FC236}">
                <a16:creationId xmlns:a16="http://schemas.microsoft.com/office/drawing/2014/main" id="{10B2690E-1B45-F95D-172C-24FCBEC4410D}"/>
              </a:ext>
            </a:extLst>
          </p:cNvPr>
          <p:cNvSpPr>
            <a:spLocks noGrp="1"/>
          </p:cNvSpPr>
          <p:nvPr>
            <p:ph type="body" sz="quarter" idx="12"/>
          </p:nvPr>
        </p:nvSpPr>
        <p:spPr/>
        <p:txBody>
          <a:bodyPr>
            <a:normAutofit/>
          </a:bodyPr>
          <a:lstStyle/>
          <a:p>
            <a:pPr marL="0" indent="0">
              <a:buNone/>
            </a:pPr>
            <a:r>
              <a:rPr lang="en-US" sz="4000" dirty="0"/>
              <a:t>Thank you!</a:t>
            </a:r>
          </a:p>
        </p:txBody>
      </p:sp>
      <p:sp>
        <p:nvSpPr>
          <p:cNvPr id="6" name="Text Placeholder 5">
            <a:extLst>
              <a:ext uri="{FF2B5EF4-FFF2-40B4-BE49-F238E27FC236}">
                <a16:creationId xmlns:a16="http://schemas.microsoft.com/office/drawing/2014/main" id="{E5C3B5C6-231D-1DC0-D102-07CF092E4EBA}"/>
              </a:ext>
            </a:extLst>
          </p:cNvPr>
          <p:cNvSpPr>
            <a:spLocks noGrp="1"/>
          </p:cNvSpPr>
          <p:nvPr>
            <p:ph type="body" sz="quarter" idx="13"/>
          </p:nvPr>
        </p:nvSpPr>
        <p:spPr/>
        <p:txBody>
          <a:bodyPr/>
          <a:lstStyle/>
          <a:p>
            <a:r>
              <a:rPr lang="en-US" dirty="0"/>
              <a:t>Questions, Comments, Concerns</a:t>
            </a:r>
          </a:p>
        </p:txBody>
      </p:sp>
    </p:spTree>
    <p:extLst>
      <p:ext uri="{BB962C8B-B14F-4D97-AF65-F5344CB8AC3E}">
        <p14:creationId xmlns:p14="http://schemas.microsoft.com/office/powerpoint/2010/main" val="50693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BF0B8F-58EE-4ACB-A54A-ADC1A31CBC8D}"/>
              </a:ext>
            </a:extLst>
          </p:cNvPr>
          <p:cNvSpPr>
            <a:spLocks noGrp="1"/>
          </p:cNvSpPr>
          <p:nvPr>
            <p:ph type="ftr" sz="quarter" idx="10"/>
          </p:nvPr>
        </p:nvSpPr>
        <p:spPr/>
        <p:txBody>
          <a:bodyPr/>
          <a:lstStyle/>
          <a:p>
            <a:r>
              <a:rPr lang="en-IN"/>
              <a:t>Date</a:t>
            </a:r>
            <a:endParaRPr lang="en-IN" dirty="0"/>
          </a:p>
        </p:txBody>
      </p:sp>
      <p:sp>
        <p:nvSpPr>
          <p:cNvPr id="4" name="Text Placeholder 3">
            <a:extLst>
              <a:ext uri="{FF2B5EF4-FFF2-40B4-BE49-F238E27FC236}">
                <a16:creationId xmlns:a16="http://schemas.microsoft.com/office/drawing/2014/main" id="{D1E102A3-9AAF-43F0-8523-494715ECF4DC}"/>
              </a:ext>
            </a:extLst>
          </p:cNvPr>
          <p:cNvSpPr>
            <a:spLocks noGrp="1"/>
          </p:cNvSpPr>
          <p:nvPr>
            <p:ph type="body" sz="quarter" idx="12"/>
          </p:nvPr>
        </p:nvSpPr>
        <p:spPr>
          <a:xfrm>
            <a:off x="263652" y="1917350"/>
            <a:ext cx="8615172" cy="1993392"/>
          </a:xfrm>
        </p:spPr>
        <p:txBody>
          <a:bodyPr/>
          <a:lstStyle/>
          <a:p>
            <a:r>
              <a:rPr lang="en-US" sz="1600" dirty="0"/>
              <a:t>To provide </a:t>
            </a:r>
            <a:r>
              <a:rPr lang="en-US" sz="1600" b="1" dirty="0"/>
              <a:t>new treatment options </a:t>
            </a:r>
            <a:r>
              <a:rPr lang="en-US" sz="1600" dirty="0"/>
              <a:t>to our patients</a:t>
            </a:r>
          </a:p>
          <a:p>
            <a:endParaRPr lang="en-US" sz="1600" dirty="0"/>
          </a:p>
          <a:p>
            <a:r>
              <a:rPr lang="en-US" sz="1600" dirty="0"/>
              <a:t>Care and study drug/device is provided </a:t>
            </a:r>
            <a:r>
              <a:rPr lang="en-US" sz="1600" b="1" dirty="0"/>
              <a:t>free of charge </a:t>
            </a:r>
            <a:r>
              <a:rPr lang="en-US" sz="1600" dirty="0"/>
              <a:t>to study subjects</a:t>
            </a:r>
          </a:p>
          <a:p>
            <a:endParaRPr lang="en-US" dirty="0"/>
          </a:p>
        </p:txBody>
      </p:sp>
      <p:sp>
        <p:nvSpPr>
          <p:cNvPr id="5" name="Content Placeholder 4">
            <a:extLst>
              <a:ext uri="{FF2B5EF4-FFF2-40B4-BE49-F238E27FC236}">
                <a16:creationId xmlns:a16="http://schemas.microsoft.com/office/drawing/2014/main" id="{ABE63CA5-EBC0-4D14-BB46-E62A80F338F9}"/>
              </a:ext>
            </a:extLst>
          </p:cNvPr>
          <p:cNvSpPr>
            <a:spLocks noGrp="1"/>
          </p:cNvSpPr>
          <p:nvPr>
            <p:ph sz="quarter" idx="15"/>
          </p:nvPr>
        </p:nvSpPr>
        <p:spPr>
          <a:xfrm>
            <a:off x="263652" y="1557053"/>
            <a:ext cx="8624466" cy="310468"/>
          </a:xfrm>
        </p:spPr>
        <p:txBody>
          <a:bodyPr>
            <a:noAutofit/>
          </a:bodyPr>
          <a:lstStyle/>
          <a:p>
            <a:r>
              <a:rPr lang="en-US" sz="1600" dirty="0"/>
              <a:t>For the Patients</a:t>
            </a:r>
          </a:p>
        </p:txBody>
      </p:sp>
      <p:sp>
        <p:nvSpPr>
          <p:cNvPr id="6" name="Text Placeholder 5">
            <a:extLst>
              <a:ext uri="{FF2B5EF4-FFF2-40B4-BE49-F238E27FC236}">
                <a16:creationId xmlns:a16="http://schemas.microsoft.com/office/drawing/2014/main" id="{BF93CA12-E6C4-4F20-8025-E41BBAC0D6B6}"/>
              </a:ext>
            </a:extLst>
          </p:cNvPr>
          <p:cNvSpPr>
            <a:spLocks noGrp="1"/>
          </p:cNvSpPr>
          <p:nvPr>
            <p:ph type="body" sz="quarter" idx="13"/>
          </p:nvPr>
        </p:nvSpPr>
        <p:spPr>
          <a:xfrm>
            <a:off x="263652" y="3739094"/>
            <a:ext cx="8615172" cy="1993392"/>
          </a:xfrm>
        </p:spPr>
        <p:txBody>
          <a:bodyPr/>
          <a:lstStyle/>
          <a:p>
            <a:pPr>
              <a:spcBef>
                <a:spcPct val="0"/>
              </a:spcBef>
            </a:pPr>
            <a:r>
              <a:rPr lang="en-US" altLang="en-US" sz="1600" b="1" dirty="0">
                <a:solidFill>
                  <a:srgbClr val="000000"/>
                </a:solidFill>
                <a:ea typeface="ＭＳ Ｐゴシック" panose="020B0600070205080204" pitchFamily="34" charset="-128"/>
              </a:rPr>
              <a:t>New medical findings </a:t>
            </a:r>
            <a:r>
              <a:rPr lang="en-US" altLang="en-US" sz="1600" dirty="0">
                <a:solidFill>
                  <a:srgbClr val="000000"/>
                </a:solidFill>
                <a:ea typeface="ＭＳ Ｐゴシック" panose="020B0600070205080204" pitchFamily="34" charset="-128"/>
              </a:rPr>
              <a:t>that build physician knowledge, satisfy physician professional interests, and foster physician morale</a:t>
            </a:r>
          </a:p>
          <a:p>
            <a:pPr marL="173038" indent="-173038">
              <a:spcBef>
                <a:spcPct val="0"/>
              </a:spcBef>
              <a:buFont typeface="Wingdings" panose="05000000000000000000" pitchFamily="2" charset="2"/>
              <a:buChar char="§"/>
            </a:pPr>
            <a:endParaRPr lang="en-US" altLang="en-US" sz="1600" dirty="0">
              <a:solidFill>
                <a:srgbClr val="000000"/>
              </a:solidFill>
              <a:ea typeface="ＭＳ Ｐゴシック" panose="020B0600070205080204" pitchFamily="34" charset="-128"/>
            </a:endParaRPr>
          </a:p>
          <a:p>
            <a:pPr>
              <a:spcBef>
                <a:spcPct val="0"/>
              </a:spcBef>
            </a:pPr>
            <a:r>
              <a:rPr lang="en-US" altLang="en-US" sz="1600" b="1" dirty="0">
                <a:solidFill>
                  <a:srgbClr val="000000"/>
                </a:solidFill>
                <a:ea typeface="ＭＳ Ｐゴシック" panose="020B0600070205080204" pitchFamily="34" charset="-128"/>
              </a:rPr>
              <a:t>Prestige and publicity</a:t>
            </a:r>
            <a:r>
              <a:rPr lang="en-US" altLang="en-US" sz="1600" dirty="0">
                <a:solidFill>
                  <a:srgbClr val="000000"/>
                </a:solidFill>
                <a:ea typeface="ＭＳ Ｐゴシック" panose="020B0600070205080204" pitchFamily="34" charset="-128"/>
              </a:rPr>
              <a:t> that may attract new patients and foster physician </a:t>
            </a:r>
            <a:r>
              <a:rPr lang="en-US" altLang="en-US" sz="1600" i="1" dirty="0">
                <a:solidFill>
                  <a:srgbClr val="000000"/>
                </a:solidFill>
                <a:ea typeface="ＭＳ Ｐゴシック" panose="020B0600070205080204" pitchFamily="34" charset="-128"/>
              </a:rPr>
              <a:t>esprit de corps</a:t>
            </a:r>
          </a:p>
          <a:p>
            <a:pPr>
              <a:spcBef>
                <a:spcPct val="0"/>
              </a:spcBef>
              <a:buNone/>
            </a:pPr>
            <a:endParaRPr lang="en-US" altLang="en-US" sz="1600" dirty="0">
              <a:solidFill>
                <a:srgbClr val="000000"/>
              </a:solidFill>
              <a:ea typeface="ＭＳ Ｐゴシック" panose="020B0600070205080204" pitchFamily="34" charset="-128"/>
            </a:endParaRPr>
          </a:p>
          <a:p>
            <a:pPr>
              <a:spcBef>
                <a:spcPct val="0"/>
              </a:spcBef>
            </a:pPr>
            <a:r>
              <a:rPr lang="en-US" altLang="en-US" sz="1600" b="1" dirty="0">
                <a:solidFill>
                  <a:srgbClr val="000000"/>
                </a:solidFill>
                <a:ea typeface="ＭＳ Ｐゴシック" panose="020B0600070205080204" pitchFamily="34" charset="-128"/>
              </a:rPr>
              <a:t>Additional revenue </a:t>
            </a:r>
            <a:r>
              <a:rPr lang="en-US" altLang="en-US" sz="1600" dirty="0">
                <a:solidFill>
                  <a:srgbClr val="000000"/>
                </a:solidFill>
                <a:ea typeface="ＭＳ Ｐゴシック" panose="020B0600070205080204" pitchFamily="34" charset="-128"/>
              </a:rPr>
              <a:t>to the practice and additional compensation to physicians involved in the trial</a:t>
            </a:r>
          </a:p>
          <a:p>
            <a:endParaRPr lang="en-US" dirty="0"/>
          </a:p>
        </p:txBody>
      </p:sp>
      <p:sp>
        <p:nvSpPr>
          <p:cNvPr id="7" name="Content Placeholder 6">
            <a:extLst>
              <a:ext uri="{FF2B5EF4-FFF2-40B4-BE49-F238E27FC236}">
                <a16:creationId xmlns:a16="http://schemas.microsoft.com/office/drawing/2014/main" id="{DCCA17C0-FBFF-4739-B412-35CE7536C87B}"/>
              </a:ext>
            </a:extLst>
          </p:cNvPr>
          <p:cNvSpPr>
            <a:spLocks noGrp="1"/>
          </p:cNvSpPr>
          <p:nvPr>
            <p:ph sz="quarter" idx="17"/>
          </p:nvPr>
        </p:nvSpPr>
        <p:spPr>
          <a:xfrm>
            <a:off x="263652" y="3381040"/>
            <a:ext cx="8624466" cy="310468"/>
          </a:xfrm>
        </p:spPr>
        <p:txBody>
          <a:bodyPr>
            <a:noAutofit/>
          </a:bodyPr>
          <a:lstStyle/>
          <a:p>
            <a:r>
              <a:rPr lang="en-US" sz="1600" dirty="0"/>
              <a:t>For the Physicians</a:t>
            </a:r>
          </a:p>
        </p:txBody>
      </p:sp>
      <p:sp>
        <p:nvSpPr>
          <p:cNvPr id="8" name="Title 7">
            <a:extLst>
              <a:ext uri="{FF2B5EF4-FFF2-40B4-BE49-F238E27FC236}">
                <a16:creationId xmlns:a16="http://schemas.microsoft.com/office/drawing/2014/main" id="{72F06360-39E6-4FA4-A1FE-02FC447408CF}"/>
              </a:ext>
            </a:extLst>
          </p:cNvPr>
          <p:cNvSpPr>
            <a:spLocks noGrp="1"/>
          </p:cNvSpPr>
          <p:nvPr>
            <p:ph type="title"/>
          </p:nvPr>
        </p:nvSpPr>
        <p:spPr>
          <a:xfrm>
            <a:off x="347094" y="495547"/>
            <a:ext cx="8610600" cy="516415"/>
          </a:xfrm>
        </p:spPr>
        <p:txBody>
          <a:bodyPr>
            <a:normAutofit/>
          </a:bodyPr>
          <a:lstStyle/>
          <a:p>
            <a:r>
              <a:rPr lang="en-US" dirty="0"/>
              <a:t>Why Clinical Research at Prism Vision Group? </a:t>
            </a:r>
          </a:p>
        </p:txBody>
      </p:sp>
      <p:pic>
        <p:nvPicPr>
          <p:cNvPr id="10" name="Picture 9">
            <a:extLst>
              <a:ext uri="{FF2B5EF4-FFF2-40B4-BE49-F238E27FC236}">
                <a16:creationId xmlns:a16="http://schemas.microsoft.com/office/drawing/2014/main" id="{040C8989-F59C-42C9-8BC9-9A64701ECF0A}"/>
              </a:ext>
            </a:extLst>
          </p:cNvPr>
          <p:cNvPicPr>
            <a:picLocks noChangeAspect="1"/>
          </p:cNvPicPr>
          <p:nvPr/>
        </p:nvPicPr>
        <p:blipFill rotWithShape="1">
          <a:blip r:embed="rId2"/>
          <a:srcRect l="60000" t="61732" r="23000" b="21508"/>
          <a:stretch/>
        </p:blipFill>
        <p:spPr>
          <a:xfrm>
            <a:off x="237028" y="5703960"/>
            <a:ext cx="2250140" cy="1090032"/>
          </a:xfrm>
          <a:prstGeom prst="rect">
            <a:avLst/>
          </a:prstGeom>
        </p:spPr>
      </p:pic>
    </p:spTree>
    <p:extLst>
      <p:ext uri="{BB962C8B-B14F-4D97-AF65-F5344CB8AC3E}">
        <p14:creationId xmlns:p14="http://schemas.microsoft.com/office/powerpoint/2010/main" val="19074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5A3542-F2C0-4FC3-8136-322FAACF8DAE}"/>
              </a:ext>
            </a:extLst>
          </p:cNvPr>
          <p:cNvSpPr>
            <a:spLocks noGrp="1"/>
          </p:cNvSpPr>
          <p:nvPr>
            <p:ph type="title"/>
          </p:nvPr>
        </p:nvSpPr>
        <p:spPr>
          <a:xfrm>
            <a:off x="725214" y="1204108"/>
            <a:ext cx="2002054" cy="1781175"/>
          </a:xfrm>
        </p:spPr>
        <p:txBody>
          <a:bodyPr vert="horz" lIns="91440" tIns="45720" rIns="91440" bIns="45720" rtlCol="0" anchor="ctr">
            <a:normAutofit/>
          </a:bodyPr>
          <a:lstStyle/>
          <a:p>
            <a:r>
              <a:rPr lang="en-US" sz="2600" kern="1200" dirty="0">
                <a:solidFill>
                  <a:srgbClr val="FFFFFF"/>
                </a:solidFill>
                <a:latin typeface="+mj-lt"/>
                <a:ea typeface="+mj-ea"/>
                <a:cs typeface="+mj-cs"/>
              </a:rPr>
              <a:t>Geographical Scope of Prism Vision Group </a:t>
            </a:r>
          </a:p>
        </p:txBody>
      </p:sp>
      <p:sp>
        <p:nvSpPr>
          <p:cNvPr id="7" name="TextBox 6">
            <a:extLst>
              <a:ext uri="{FF2B5EF4-FFF2-40B4-BE49-F238E27FC236}">
                <a16:creationId xmlns:a16="http://schemas.microsoft.com/office/drawing/2014/main" id="{74854744-D7E8-DE46-B012-0623C949CE85}"/>
              </a:ext>
            </a:extLst>
          </p:cNvPr>
          <p:cNvSpPr txBox="1"/>
          <p:nvPr/>
        </p:nvSpPr>
        <p:spPr>
          <a:xfrm>
            <a:off x="5222245" y="1233414"/>
            <a:ext cx="3706819" cy="4999510"/>
          </a:xfrm>
          <a:prstGeom prst="rect">
            <a:avLst/>
          </a:prstGeom>
        </p:spPr>
        <p:txBody>
          <a:bodyPr vert="horz" lIns="91440" tIns="45720" rIns="91440" bIns="45720" rtlCol="0">
            <a:normAutofit fontScale="92500" lnSpcReduction="20000"/>
          </a:bodyPr>
          <a:lstStyle/>
          <a:p>
            <a:pPr>
              <a:lnSpc>
                <a:spcPct val="90000"/>
              </a:lnSpc>
              <a:spcAft>
                <a:spcPts val="450"/>
              </a:spcAft>
            </a:pPr>
            <a:r>
              <a:rPr lang="en-US" sz="2200" b="1" dirty="0">
                <a:solidFill>
                  <a:srgbClr val="003893"/>
                </a:solidFill>
              </a:rPr>
              <a:t>NJR </a:t>
            </a:r>
          </a:p>
          <a:p>
            <a:pPr marL="171450" indent="-171450">
              <a:lnSpc>
                <a:spcPct val="90000"/>
              </a:lnSpc>
              <a:spcAft>
                <a:spcPts val="450"/>
              </a:spcAft>
              <a:buFont typeface="Arial" panose="020B0604020202020204" pitchFamily="34" charset="0"/>
              <a:buChar char="•"/>
            </a:pPr>
            <a:r>
              <a:rPr lang="en-US" sz="2200" b="1" dirty="0">
                <a:solidFill>
                  <a:srgbClr val="003893"/>
                </a:solidFill>
              </a:rPr>
              <a:t>Teaneck</a:t>
            </a:r>
          </a:p>
          <a:p>
            <a:pPr marL="171450" indent="-171450">
              <a:lnSpc>
                <a:spcPct val="90000"/>
              </a:lnSpc>
              <a:spcAft>
                <a:spcPts val="450"/>
              </a:spcAft>
              <a:buFont typeface="Arial" panose="020B0604020202020204" pitchFamily="34" charset="0"/>
              <a:buChar char="•"/>
            </a:pPr>
            <a:r>
              <a:rPr lang="en-US" sz="2200" b="1" dirty="0">
                <a:solidFill>
                  <a:srgbClr val="003893"/>
                </a:solidFill>
              </a:rPr>
              <a:t>Toms River</a:t>
            </a:r>
          </a:p>
          <a:p>
            <a:pPr marL="171450" indent="-171450">
              <a:lnSpc>
                <a:spcPct val="90000"/>
              </a:lnSpc>
              <a:spcAft>
                <a:spcPts val="450"/>
              </a:spcAft>
              <a:buFont typeface="Arial" panose="020B0604020202020204" pitchFamily="34" charset="0"/>
              <a:buChar char="•"/>
            </a:pPr>
            <a:r>
              <a:rPr lang="en-US" sz="2200" b="1" dirty="0">
                <a:solidFill>
                  <a:srgbClr val="003893"/>
                </a:solidFill>
              </a:rPr>
              <a:t>Edison </a:t>
            </a:r>
          </a:p>
          <a:p>
            <a:pPr>
              <a:lnSpc>
                <a:spcPct val="90000"/>
              </a:lnSpc>
              <a:spcAft>
                <a:spcPts val="450"/>
              </a:spcAft>
            </a:pPr>
            <a:endParaRPr lang="en-US" sz="2200" b="1" dirty="0">
              <a:solidFill>
                <a:srgbClr val="003893"/>
              </a:solidFill>
            </a:endParaRPr>
          </a:p>
          <a:p>
            <a:pPr>
              <a:lnSpc>
                <a:spcPct val="90000"/>
              </a:lnSpc>
              <a:spcAft>
                <a:spcPts val="450"/>
              </a:spcAft>
            </a:pPr>
            <a:r>
              <a:rPr lang="en-US" sz="2200" b="1" dirty="0">
                <a:solidFill>
                  <a:srgbClr val="003893"/>
                </a:solidFill>
              </a:rPr>
              <a:t>RCC </a:t>
            </a:r>
          </a:p>
          <a:p>
            <a:pPr marL="171450" indent="-171450">
              <a:lnSpc>
                <a:spcPct val="90000"/>
              </a:lnSpc>
              <a:spcAft>
                <a:spcPts val="450"/>
              </a:spcAft>
              <a:buFont typeface="Arial" panose="020B0604020202020204" pitchFamily="34" charset="0"/>
              <a:buChar char="•"/>
            </a:pPr>
            <a:r>
              <a:rPr lang="en-US" sz="2200" b="1" dirty="0">
                <a:solidFill>
                  <a:srgbClr val="003893"/>
                </a:solidFill>
              </a:rPr>
              <a:t>Baltimore </a:t>
            </a:r>
          </a:p>
          <a:p>
            <a:pPr>
              <a:lnSpc>
                <a:spcPct val="90000"/>
              </a:lnSpc>
              <a:spcAft>
                <a:spcPts val="450"/>
              </a:spcAft>
            </a:pPr>
            <a:endParaRPr lang="en-US" sz="2200" b="1" dirty="0">
              <a:solidFill>
                <a:srgbClr val="003893"/>
              </a:solidFill>
            </a:endParaRPr>
          </a:p>
          <a:p>
            <a:pPr>
              <a:lnSpc>
                <a:spcPct val="90000"/>
              </a:lnSpc>
              <a:spcAft>
                <a:spcPts val="450"/>
              </a:spcAft>
            </a:pPr>
            <a:r>
              <a:rPr lang="en-US" sz="2200" b="1" dirty="0">
                <a:solidFill>
                  <a:srgbClr val="003893"/>
                </a:solidFill>
              </a:rPr>
              <a:t>RGW </a:t>
            </a:r>
          </a:p>
          <a:p>
            <a:pPr marL="171450" indent="-171450">
              <a:lnSpc>
                <a:spcPct val="90000"/>
              </a:lnSpc>
              <a:spcAft>
                <a:spcPts val="450"/>
              </a:spcAft>
              <a:buFont typeface="Arial" panose="020B0604020202020204" pitchFamily="34" charset="0"/>
              <a:buChar char="•"/>
            </a:pPr>
            <a:r>
              <a:rPr lang="en-US" sz="2200" b="1" dirty="0">
                <a:solidFill>
                  <a:srgbClr val="003893"/>
                </a:solidFill>
              </a:rPr>
              <a:t>Chevy Chase, MD</a:t>
            </a:r>
          </a:p>
          <a:p>
            <a:pPr marL="171450" indent="-171450">
              <a:lnSpc>
                <a:spcPct val="90000"/>
              </a:lnSpc>
              <a:spcAft>
                <a:spcPts val="450"/>
              </a:spcAft>
              <a:buFont typeface="Arial" panose="020B0604020202020204" pitchFamily="34" charset="0"/>
              <a:buChar char="•"/>
            </a:pPr>
            <a:r>
              <a:rPr lang="en-US" sz="2200" b="1" dirty="0">
                <a:solidFill>
                  <a:srgbClr val="003893"/>
                </a:solidFill>
              </a:rPr>
              <a:t>Fairfax, VA </a:t>
            </a:r>
          </a:p>
          <a:p>
            <a:pPr>
              <a:lnSpc>
                <a:spcPct val="90000"/>
              </a:lnSpc>
              <a:spcAft>
                <a:spcPts val="450"/>
              </a:spcAft>
            </a:pPr>
            <a:endParaRPr lang="en-US" sz="2200" b="1" dirty="0">
              <a:solidFill>
                <a:srgbClr val="003893"/>
              </a:solidFill>
            </a:endParaRPr>
          </a:p>
          <a:p>
            <a:pPr>
              <a:lnSpc>
                <a:spcPct val="90000"/>
              </a:lnSpc>
              <a:spcAft>
                <a:spcPts val="450"/>
              </a:spcAft>
            </a:pPr>
            <a:r>
              <a:rPr lang="en-US" sz="2200" b="1" dirty="0">
                <a:solidFill>
                  <a:srgbClr val="003893"/>
                </a:solidFill>
              </a:rPr>
              <a:t>EAV</a:t>
            </a:r>
          </a:p>
          <a:p>
            <a:pPr marL="171450" indent="-171450">
              <a:lnSpc>
                <a:spcPct val="90000"/>
              </a:lnSpc>
              <a:spcAft>
                <a:spcPts val="450"/>
              </a:spcAft>
              <a:buFont typeface="Arial" panose="020B0604020202020204" pitchFamily="34" charset="0"/>
              <a:buChar char="•"/>
            </a:pPr>
            <a:r>
              <a:rPr lang="en-US" sz="2200" b="1" dirty="0">
                <a:solidFill>
                  <a:srgbClr val="003893"/>
                </a:solidFill>
              </a:rPr>
              <a:t>Vineland, NJ </a:t>
            </a:r>
          </a:p>
          <a:p>
            <a:pPr marL="171450" indent="-171450">
              <a:lnSpc>
                <a:spcPct val="90000"/>
              </a:lnSpc>
              <a:spcAft>
                <a:spcPts val="450"/>
              </a:spcAft>
              <a:buFont typeface="Arial" panose="020B0604020202020204" pitchFamily="34" charset="0"/>
              <a:buChar char="•"/>
            </a:pPr>
            <a:endParaRPr lang="en-US" sz="2200" b="1" dirty="0">
              <a:solidFill>
                <a:srgbClr val="003893"/>
              </a:solidFill>
            </a:endParaRPr>
          </a:p>
          <a:p>
            <a:pPr>
              <a:lnSpc>
                <a:spcPct val="90000"/>
              </a:lnSpc>
              <a:spcAft>
                <a:spcPts val="450"/>
              </a:spcAft>
            </a:pPr>
            <a:r>
              <a:rPr lang="en-US" sz="2200" b="1" dirty="0"/>
              <a:t> </a:t>
            </a:r>
            <a:r>
              <a:rPr lang="en-US" sz="2200" b="1" dirty="0">
                <a:solidFill>
                  <a:srgbClr val="003893"/>
                </a:solidFill>
              </a:rPr>
              <a:t>SPEA</a:t>
            </a:r>
          </a:p>
          <a:p>
            <a:pPr marL="171450" indent="-171450">
              <a:lnSpc>
                <a:spcPct val="90000"/>
              </a:lnSpc>
              <a:spcAft>
                <a:spcPts val="450"/>
              </a:spcAft>
              <a:buFont typeface="Arial" panose="020B0604020202020204" pitchFamily="34" charset="0"/>
              <a:buChar char="•"/>
            </a:pPr>
            <a:r>
              <a:rPr lang="en-US" sz="2200" b="1" dirty="0">
                <a:solidFill>
                  <a:srgbClr val="003893"/>
                </a:solidFill>
              </a:rPr>
              <a:t>Harve De Grace, MD </a:t>
            </a:r>
          </a:p>
          <a:p>
            <a:pPr>
              <a:lnSpc>
                <a:spcPct val="90000"/>
              </a:lnSpc>
              <a:spcAft>
                <a:spcPts val="450"/>
              </a:spcAft>
            </a:pPr>
            <a:endParaRPr lang="en-US" sz="1100" dirty="0"/>
          </a:p>
          <a:p>
            <a:pPr>
              <a:lnSpc>
                <a:spcPct val="90000"/>
              </a:lnSpc>
              <a:spcAft>
                <a:spcPts val="450"/>
              </a:spcAft>
            </a:pPr>
            <a:endParaRPr lang="en-US" sz="1100" dirty="0"/>
          </a:p>
        </p:txBody>
      </p:sp>
      <p:pic>
        <p:nvPicPr>
          <p:cNvPr id="5" name="Picture 4">
            <a:extLst>
              <a:ext uri="{FF2B5EF4-FFF2-40B4-BE49-F238E27FC236}">
                <a16:creationId xmlns:a16="http://schemas.microsoft.com/office/drawing/2014/main" id="{9FB1FB0D-CC5C-D843-BD91-182D1E8970FB}"/>
              </a:ext>
            </a:extLst>
          </p:cNvPr>
          <p:cNvPicPr>
            <a:picLocks noChangeAspect="1"/>
          </p:cNvPicPr>
          <p:nvPr/>
        </p:nvPicPr>
        <p:blipFill>
          <a:blip r:embed="rId3"/>
          <a:stretch>
            <a:fillRect/>
          </a:stretch>
        </p:blipFill>
        <p:spPr>
          <a:xfrm>
            <a:off x="437112" y="1520161"/>
            <a:ext cx="4580311" cy="4133731"/>
          </a:xfrm>
          <a:prstGeom prst="rect">
            <a:avLst/>
          </a:prstGeom>
        </p:spPr>
      </p:pic>
      <p:pic>
        <p:nvPicPr>
          <p:cNvPr id="8" name="Picture 7">
            <a:extLst>
              <a:ext uri="{FF2B5EF4-FFF2-40B4-BE49-F238E27FC236}">
                <a16:creationId xmlns:a16="http://schemas.microsoft.com/office/drawing/2014/main" id="{FDDC88C9-9FFA-47C3-872B-F4D4F636BDCA}"/>
              </a:ext>
            </a:extLst>
          </p:cNvPr>
          <p:cNvPicPr>
            <a:picLocks noChangeAspect="1"/>
          </p:cNvPicPr>
          <p:nvPr/>
        </p:nvPicPr>
        <p:blipFill rotWithShape="1">
          <a:blip r:embed="rId4"/>
          <a:srcRect l="60000" t="61732" r="23000" b="21508"/>
          <a:stretch/>
        </p:blipFill>
        <p:spPr>
          <a:xfrm>
            <a:off x="237028" y="5703960"/>
            <a:ext cx="1719788" cy="822961"/>
          </a:xfrm>
          <a:prstGeom prst="rect">
            <a:avLst/>
          </a:prstGeom>
        </p:spPr>
      </p:pic>
      <p:sp>
        <p:nvSpPr>
          <p:cNvPr id="2" name="TextBox 1">
            <a:extLst>
              <a:ext uri="{FF2B5EF4-FFF2-40B4-BE49-F238E27FC236}">
                <a16:creationId xmlns:a16="http://schemas.microsoft.com/office/drawing/2014/main" id="{C2230046-76A8-411D-A3B5-B0EC1E9E1AA1}"/>
              </a:ext>
            </a:extLst>
          </p:cNvPr>
          <p:cNvSpPr txBox="1"/>
          <p:nvPr/>
        </p:nvSpPr>
        <p:spPr>
          <a:xfrm>
            <a:off x="237027" y="625076"/>
            <a:ext cx="8630525" cy="461665"/>
          </a:xfrm>
          <a:prstGeom prst="rect">
            <a:avLst/>
          </a:prstGeom>
          <a:noFill/>
        </p:spPr>
        <p:txBody>
          <a:bodyPr wrap="square" rtlCol="0">
            <a:spAutoFit/>
          </a:bodyPr>
          <a:lstStyle/>
          <a:p>
            <a:r>
              <a:rPr lang="en-US" sz="2400" b="1" dirty="0">
                <a:solidFill>
                  <a:srgbClr val="003893"/>
                </a:solidFill>
              </a:rPr>
              <a:t>8 Research Locations – </a:t>
            </a:r>
            <a:r>
              <a:rPr lang="en-US" sz="2400" dirty="0">
                <a:solidFill>
                  <a:srgbClr val="003893"/>
                </a:solidFill>
              </a:rPr>
              <a:t>Retina and Ophthalmology  </a:t>
            </a:r>
          </a:p>
        </p:txBody>
      </p:sp>
      <p:sp>
        <p:nvSpPr>
          <p:cNvPr id="3" name="Star: 5 Points 2">
            <a:extLst>
              <a:ext uri="{FF2B5EF4-FFF2-40B4-BE49-F238E27FC236}">
                <a16:creationId xmlns:a16="http://schemas.microsoft.com/office/drawing/2014/main" id="{9A18EFEB-1D72-4918-BE61-C07EC5905025}"/>
              </a:ext>
            </a:extLst>
          </p:cNvPr>
          <p:cNvSpPr/>
          <p:nvPr/>
        </p:nvSpPr>
        <p:spPr>
          <a:xfrm>
            <a:off x="892601" y="4496684"/>
            <a:ext cx="408642" cy="3931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97C72F09-40A3-4D8A-A494-A1F4EEC25F38}"/>
              </a:ext>
            </a:extLst>
          </p:cNvPr>
          <p:cNvSpPr/>
          <p:nvPr/>
        </p:nvSpPr>
        <p:spPr>
          <a:xfrm>
            <a:off x="1268858" y="4275054"/>
            <a:ext cx="408642" cy="3931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74918C9D-DE91-4CDB-8A73-F9E3DE7CDDB3}"/>
              </a:ext>
            </a:extLst>
          </p:cNvPr>
          <p:cNvSpPr/>
          <p:nvPr/>
        </p:nvSpPr>
        <p:spPr>
          <a:xfrm>
            <a:off x="4201013" y="1673083"/>
            <a:ext cx="408642" cy="3931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C53292BC-51AA-458D-BD05-7006B5886CB4}"/>
              </a:ext>
            </a:extLst>
          </p:cNvPr>
          <p:cNvSpPr/>
          <p:nvPr/>
        </p:nvSpPr>
        <p:spPr>
          <a:xfrm>
            <a:off x="3339858" y="3649585"/>
            <a:ext cx="408642" cy="3931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82A8AF89-CDF7-4FF7-90BC-DC361FDFBA02}"/>
              </a:ext>
            </a:extLst>
          </p:cNvPr>
          <p:cNvSpPr/>
          <p:nvPr/>
        </p:nvSpPr>
        <p:spPr>
          <a:xfrm>
            <a:off x="4126498" y="2877312"/>
            <a:ext cx="408642" cy="3931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4E2CCB8A-9961-4CB2-99A0-C25318F17F0E}"/>
              </a:ext>
            </a:extLst>
          </p:cNvPr>
          <p:cNvSpPr/>
          <p:nvPr/>
        </p:nvSpPr>
        <p:spPr>
          <a:xfrm>
            <a:off x="1677500" y="3881862"/>
            <a:ext cx="408642" cy="3931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8B6F8F5E-24BB-4DE3-BC6D-B20C8030C48E}"/>
              </a:ext>
            </a:extLst>
          </p:cNvPr>
          <p:cNvSpPr/>
          <p:nvPr/>
        </p:nvSpPr>
        <p:spPr>
          <a:xfrm>
            <a:off x="3857527" y="2247296"/>
            <a:ext cx="408642" cy="3931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7FD12DA3-A2D8-67A8-7C71-9C6121FACA53}"/>
              </a:ext>
            </a:extLst>
          </p:cNvPr>
          <p:cNvSpPr/>
          <p:nvPr/>
        </p:nvSpPr>
        <p:spPr>
          <a:xfrm>
            <a:off x="1861492" y="3587026"/>
            <a:ext cx="408642" cy="3931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11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5FBC-59A7-4A19-ABC1-87CA424C56B2}"/>
              </a:ext>
            </a:extLst>
          </p:cNvPr>
          <p:cNvSpPr>
            <a:spLocks noGrp="1"/>
          </p:cNvSpPr>
          <p:nvPr>
            <p:ph type="title"/>
          </p:nvPr>
        </p:nvSpPr>
        <p:spPr>
          <a:xfrm>
            <a:off x="259080" y="503989"/>
            <a:ext cx="8610600" cy="457200"/>
          </a:xfrm>
        </p:spPr>
        <p:txBody>
          <a:bodyPr>
            <a:normAutofit fontScale="90000"/>
          </a:bodyPr>
          <a:lstStyle/>
          <a:p>
            <a:r>
              <a:rPr lang="en-US" dirty="0"/>
              <a:t>Anti-VEGF Drugs in the Treatment of Retinal Diseases</a:t>
            </a:r>
          </a:p>
        </p:txBody>
      </p:sp>
      <p:sp>
        <p:nvSpPr>
          <p:cNvPr id="4" name="Slide Number Placeholder 3">
            <a:extLst>
              <a:ext uri="{FF2B5EF4-FFF2-40B4-BE49-F238E27FC236}">
                <a16:creationId xmlns:a16="http://schemas.microsoft.com/office/drawing/2014/main" id="{BE852522-5143-4B74-B4A4-653D43A05C01}"/>
              </a:ext>
            </a:extLst>
          </p:cNvPr>
          <p:cNvSpPr>
            <a:spLocks noGrp="1"/>
          </p:cNvSpPr>
          <p:nvPr>
            <p:ph type="sldNum" sz="quarter" idx="11"/>
          </p:nvPr>
        </p:nvSpPr>
        <p:spPr/>
        <p:txBody>
          <a:bodyPr/>
          <a:lstStyle/>
          <a:p>
            <a:fld id="{5BBEC28A-7AB6-471B-81F9-9C3EA50613C3}" type="slidenum">
              <a:rPr lang="en-IN" smtClean="0"/>
              <a:pPr/>
              <a:t>4</a:t>
            </a:fld>
            <a:endParaRPr lang="en-IN" dirty="0"/>
          </a:p>
        </p:txBody>
      </p:sp>
      <p:pic>
        <p:nvPicPr>
          <p:cNvPr id="8" name="Picture 7">
            <a:extLst>
              <a:ext uri="{FF2B5EF4-FFF2-40B4-BE49-F238E27FC236}">
                <a16:creationId xmlns:a16="http://schemas.microsoft.com/office/drawing/2014/main" id="{3052CEA0-52B5-4D56-B180-3243FA086CF4}"/>
              </a:ext>
            </a:extLst>
          </p:cNvPr>
          <p:cNvPicPr>
            <a:picLocks noChangeAspect="1"/>
          </p:cNvPicPr>
          <p:nvPr/>
        </p:nvPicPr>
        <p:blipFill>
          <a:blip r:embed="rId2"/>
          <a:stretch>
            <a:fillRect/>
          </a:stretch>
        </p:blipFill>
        <p:spPr>
          <a:xfrm>
            <a:off x="1278384" y="1473886"/>
            <a:ext cx="6113495" cy="4139907"/>
          </a:xfrm>
          <a:prstGeom prst="rect">
            <a:avLst/>
          </a:prstGeom>
        </p:spPr>
      </p:pic>
      <p:sp>
        <p:nvSpPr>
          <p:cNvPr id="3" name="TextBox 2">
            <a:extLst>
              <a:ext uri="{FF2B5EF4-FFF2-40B4-BE49-F238E27FC236}">
                <a16:creationId xmlns:a16="http://schemas.microsoft.com/office/drawing/2014/main" id="{7C31F9B5-4A6C-E632-2591-F9147893B36E}"/>
              </a:ext>
            </a:extLst>
          </p:cNvPr>
          <p:cNvSpPr txBox="1"/>
          <p:nvPr/>
        </p:nvSpPr>
        <p:spPr>
          <a:xfrm>
            <a:off x="137555" y="156418"/>
            <a:ext cx="8630525" cy="461665"/>
          </a:xfrm>
          <a:prstGeom prst="rect">
            <a:avLst/>
          </a:prstGeom>
          <a:noFill/>
        </p:spPr>
        <p:txBody>
          <a:bodyPr wrap="square" rtlCol="0">
            <a:spAutoFit/>
          </a:bodyPr>
          <a:lstStyle/>
          <a:p>
            <a:r>
              <a:rPr lang="en-US" sz="2400" b="1" dirty="0">
                <a:solidFill>
                  <a:srgbClr val="003893"/>
                </a:solidFill>
              </a:rPr>
              <a:t>Main Studies – injections of IP, device studies.   </a:t>
            </a:r>
            <a:endParaRPr lang="en-US" sz="2400" dirty="0">
              <a:solidFill>
                <a:srgbClr val="003893"/>
              </a:solidFill>
            </a:endParaRPr>
          </a:p>
        </p:txBody>
      </p:sp>
      <p:sp>
        <p:nvSpPr>
          <p:cNvPr id="5" name="Title 7">
            <a:extLst>
              <a:ext uri="{FF2B5EF4-FFF2-40B4-BE49-F238E27FC236}">
                <a16:creationId xmlns:a16="http://schemas.microsoft.com/office/drawing/2014/main" id="{E9BF551A-EB6F-683E-8A4A-2ADB5C8454F0}"/>
              </a:ext>
            </a:extLst>
          </p:cNvPr>
          <p:cNvSpPr txBox="1">
            <a:spLocks/>
          </p:cNvSpPr>
          <p:nvPr/>
        </p:nvSpPr>
        <p:spPr>
          <a:xfrm>
            <a:off x="259080" y="796801"/>
            <a:ext cx="8610600" cy="516415"/>
          </a:xfrm>
          <a:prstGeom prst="rect">
            <a:avLst/>
          </a:prstGeom>
        </p:spPr>
        <p:txBody>
          <a:bodyPr vert="horz" lIns="0" tIns="45720" rIns="91440" bIns="45720" rtlCol="0" anchor="ctr">
            <a:normAutofit/>
          </a:bodyPr>
          <a:lstStyle>
            <a:lvl1pPr algn="l" defTabSz="914400" rtl="0" eaLnBrk="1" latinLnBrk="0" hangingPunct="1">
              <a:lnSpc>
                <a:spcPct val="90000"/>
              </a:lnSpc>
              <a:spcBef>
                <a:spcPct val="0"/>
              </a:spcBef>
              <a:buNone/>
              <a:defRPr sz="2800" b="1" kern="1200">
                <a:solidFill>
                  <a:schemeClr val="accent2"/>
                </a:solidFill>
                <a:latin typeface="+mj-lt"/>
                <a:ea typeface="+mj-ea"/>
                <a:cs typeface="+mj-cs"/>
              </a:defRPr>
            </a:lvl1pPr>
          </a:lstStyle>
          <a:p>
            <a:r>
              <a:rPr lang="en-US" sz="2000" dirty="0"/>
              <a:t>Few Ophthalmology Studies – Glaucoma, Dry Eye, IOL</a:t>
            </a:r>
          </a:p>
        </p:txBody>
      </p:sp>
    </p:spTree>
    <p:extLst>
      <p:ext uri="{BB962C8B-B14F-4D97-AF65-F5344CB8AC3E}">
        <p14:creationId xmlns:p14="http://schemas.microsoft.com/office/powerpoint/2010/main" val="354986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7656987-AE0C-13C8-5E4B-4B71E14ACBB3}"/>
              </a:ext>
            </a:extLst>
          </p:cNvPr>
          <p:cNvSpPr/>
          <p:nvPr/>
        </p:nvSpPr>
        <p:spPr>
          <a:xfrm>
            <a:off x="8041864" y="3491622"/>
            <a:ext cx="1058748" cy="2678273"/>
          </a:xfrm>
          <a:prstGeom prst="roundRect">
            <a:avLst/>
          </a:prstGeom>
          <a:solidFill>
            <a:srgbClr val="6C628A"/>
          </a:solidFill>
          <a:ln w="12700" cap="flat" cmpd="sng" algn="ctr">
            <a:solidFill>
              <a:srgbClr val="F0FDD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9936A72-6682-4376-BD48-0E19CDCEB0E0}"/>
              </a:ext>
            </a:extLst>
          </p:cNvPr>
          <p:cNvSpPr>
            <a:spLocks noGrp="1"/>
          </p:cNvSpPr>
          <p:nvPr>
            <p:ph type="sldNum" sz="quarter" idx="11"/>
          </p:nvPr>
        </p:nvSpPr>
        <p:spPr/>
        <p:txBody>
          <a:bodyPr/>
          <a:lstStyle/>
          <a:p>
            <a:fld id="{5BBEC28A-7AB6-471B-81F9-9C3EA50613C3}" type="slidenum">
              <a:rPr lang="en-IN" smtClean="0"/>
              <a:pPr/>
              <a:t>5</a:t>
            </a:fld>
            <a:endParaRPr lang="en-IN" dirty="0"/>
          </a:p>
        </p:txBody>
      </p:sp>
      <p:sp>
        <p:nvSpPr>
          <p:cNvPr id="7" name="Title 1">
            <a:extLst>
              <a:ext uri="{FF2B5EF4-FFF2-40B4-BE49-F238E27FC236}">
                <a16:creationId xmlns:a16="http://schemas.microsoft.com/office/drawing/2014/main" id="{8986EB98-D5E1-4E84-8314-5EEA9A76E095}"/>
              </a:ext>
            </a:extLst>
          </p:cNvPr>
          <p:cNvSpPr>
            <a:spLocks noGrp="1"/>
          </p:cNvSpPr>
          <p:nvPr>
            <p:ph type="title"/>
          </p:nvPr>
        </p:nvSpPr>
        <p:spPr>
          <a:xfrm>
            <a:off x="183912" y="298337"/>
            <a:ext cx="8505050" cy="845334"/>
          </a:xfrm>
        </p:spPr>
        <p:txBody>
          <a:bodyPr>
            <a:noAutofit/>
          </a:bodyPr>
          <a:lstStyle/>
          <a:p>
            <a:pPr algn="ctr"/>
            <a:r>
              <a:rPr lang="en-US" sz="3600" dirty="0">
                <a:solidFill>
                  <a:srgbClr val="D77A92"/>
                </a:solidFill>
                <a:effectLst>
                  <a:glow rad="101600">
                    <a:srgbClr val="FFFF00">
                      <a:alpha val="34000"/>
                    </a:srgbClr>
                  </a:glow>
                </a:effectLst>
                <a:latin typeface="Rockwell" panose="02060603020205020403" pitchFamily="18" charset="0"/>
              </a:rPr>
              <a:t>2023 Research Org Chart </a:t>
            </a:r>
          </a:p>
        </p:txBody>
      </p:sp>
      <p:sp>
        <p:nvSpPr>
          <p:cNvPr id="12" name="Rectangle: Rounded Corners 11">
            <a:extLst>
              <a:ext uri="{FF2B5EF4-FFF2-40B4-BE49-F238E27FC236}">
                <a16:creationId xmlns:a16="http://schemas.microsoft.com/office/drawing/2014/main" id="{DC6B1065-2C42-4831-A039-50F5A3F7D824}"/>
              </a:ext>
            </a:extLst>
          </p:cNvPr>
          <p:cNvSpPr/>
          <p:nvPr/>
        </p:nvSpPr>
        <p:spPr>
          <a:xfrm>
            <a:off x="4440918" y="3444430"/>
            <a:ext cx="2443754" cy="2702001"/>
          </a:xfrm>
          <a:prstGeom prst="roundRect">
            <a:avLst/>
          </a:prstGeom>
          <a:solidFill>
            <a:srgbClr val="6C628A"/>
          </a:solidFill>
          <a:ln w="12700" cap="flat" cmpd="sng" algn="ctr">
            <a:solidFill>
              <a:srgbClr val="F0FDD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29DB61BE-BB63-41A0-B319-1A78512F40D8}"/>
              </a:ext>
            </a:extLst>
          </p:cNvPr>
          <p:cNvSpPr/>
          <p:nvPr/>
        </p:nvSpPr>
        <p:spPr>
          <a:xfrm>
            <a:off x="2859634" y="3458743"/>
            <a:ext cx="1509205" cy="2698220"/>
          </a:xfrm>
          <a:prstGeom prst="roundRect">
            <a:avLst/>
          </a:prstGeom>
          <a:solidFill>
            <a:srgbClr val="6C628A"/>
          </a:solidFill>
          <a:ln w="12700" cap="flat" cmpd="sng" algn="ctr">
            <a:solidFill>
              <a:srgbClr val="F0FDD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2CDBE104-A6A9-4580-A69F-115D1A66AB85}"/>
              </a:ext>
            </a:extLst>
          </p:cNvPr>
          <p:cNvSpPr/>
          <p:nvPr/>
        </p:nvSpPr>
        <p:spPr>
          <a:xfrm>
            <a:off x="43388" y="3432547"/>
            <a:ext cx="1362875" cy="2704537"/>
          </a:xfrm>
          <a:prstGeom prst="roundRect">
            <a:avLst/>
          </a:prstGeom>
          <a:solidFill>
            <a:srgbClr val="6C628A"/>
          </a:solidFill>
          <a:ln w="12700" cap="flat" cmpd="sng" algn="ctr">
            <a:solidFill>
              <a:srgbClr val="F0FDD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F138C382-D00A-439B-82FE-57794B80EA9A}"/>
              </a:ext>
            </a:extLst>
          </p:cNvPr>
          <p:cNvSpPr/>
          <p:nvPr/>
        </p:nvSpPr>
        <p:spPr>
          <a:xfrm>
            <a:off x="2835563" y="2104926"/>
            <a:ext cx="3482109" cy="1010978"/>
          </a:xfrm>
          <a:prstGeom prst="roundRect">
            <a:avLst/>
          </a:prstGeom>
          <a:solidFill>
            <a:srgbClr val="6C628A"/>
          </a:solid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4065B8F-ABA8-407A-9CF2-E7C1F799F924}"/>
              </a:ext>
            </a:extLst>
          </p:cNvPr>
          <p:cNvSpPr/>
          <p:nvPr/>
        </p:nvSpPr>
        <p:spPr>
          <a:xfrm>
            <a:off x="2919465" y="2394550"/>
            <a:ext cx="1579827" cy="548640"/>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t>HEATHER KROL</a:t>
            </a:r>
            <a:b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US" sz="900" i="0" u="none" strike="noStrike" kern="0" cap="none" spc="0" normalizeH="0" baseline="0" noProof="0" dirty="0">
                <a:ln>
                  <a:noFill/>
                </a:ln>
                <a:solidFill>
                  <a:prstClr val="black"/>
                </a:solidFill>
                <a:effectLst/>
                <a:uLnTx/>
                <a:uFillTx/>
                <a:latin typeface="Calibri" panose="020F0502020204030204"/>
                <a:ea typeface="+mn-ea"/>
                <a:cs typeface="+mn-cs"/>
              </a:rPr>
              <a:t>Research Finance </a:t>
            </a:r>
            <a:r>
              <a:rPr kumimoji="0" lang="en-US" sz="900" i="0" u="none" strike="noStrike" kern="0" cap="none" spc="0" normalizeH="0" baseline="0" noProof="0" dirty="0">
                <a:ln>
                  <a:noFill/>
                </a:ln>
                <a:effectLst/>
                <a:uLnTx/>
                <a:uFillTx/>
                <a:latin typeface="Calibri" panose="020F0502020204030204"/>
                <a:ea typeface="+mn-ea"/>
                <a:cs typeface="+mn-cs"/>
              </a:rPr>
              <a:t>Coordinator</a:t>
            </a:r>
            <a:endParaRPr kumimoji="0" lang="en-US" sz="800" i="0" u="none" strike="noStrike" kern="0" cap="none" spc="0" normalizeH="0" baseline="0" noProof="0" dirty="0">
              <a:ln>
                <a:noFill/>
              </a:ln>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1840ADF-5805-46E2-B48E-0D736CFF18AB}"/>
              </a:ext>
            </a:extLst>
          </p:cNvPr>
          <p:cNvSpPr/>
          <p:nvPr/>
        </p:nvSpPr>
        <p:spPr>
          <a:xfrm>
            <a:off x="3054420" y="3993216"/>
            <a:ext cx="1167942" cy="250841"/>
          </a:xfrm>
          <a:prstGeom prst="rect">
            <a:avLst/>
          </a:prstGeom>
          <a:solidFill>
            <a:srgbClr val="DFE4FD"/>
          </a:solidFill>
          <a:ln>
            <a:noFill/>
          </a:ln>
          <a:effectLst/>
          <a:scene3d>
            <a:camera prst="orthographicFront"/>
            <a:lightRig rig="flat" dir="t"/>
          </a:scene3d>
          <a:sp3d prstMaterial="dkEdge"/>
        </p:spPr>
        <p:txBody>
          <a:bodyPr spcFirstLastPara="0" vert="horz" wrap="square" lIns="182880" tIns="5080" rIns="5080" bIns="5080" numCol="1" spcCol="1270" anchor="ctr" anchorCtr="0">
            <a:noAutofit/>
          </a:bodyPr>
          <a:lstStyle/>
          <a:p>
            <a:pPr marL="0" marR="0" lvl="0" indent="0" defTabSz="3556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t>AMANDA McGEE</a:t>
            </a: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 </a:t>
            </a:r>
            <a:b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US" sz="900" b="0" i="0" u="none" strike="noStrike" kern="0" cap="none" spc="0" normalizeH="0" baseline="0" noProof="0" dirty="0">
                <a:ln>
                  <a:noFill/>
                </a:ln>
                <a:effectLst/>
                <a:uLnTx/>
                <a:uFillTx/>
                <a:latin typeface="Calibri" panose="020F0502020204030204"/>
                <a:ea typeface="+mn-ea"/>
                <a:cs typeface="+mn-cs"/>
              </a:rPr>
              <a:t>Sr.</a:t>
            </a: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 CRC</a:t>
            </a:r>
            <a:endParaRPr kumimoji="0" lang="en-US" sz="800" b="0" i="1"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373B4751-7AEE-4AB7-AAE1-D05886BDC3D5}"/>
              </a:ext>
            </a:extLst>
          </p:cNvPr>
          <p:cNvSpPr/>
          <p:nvPr/>
        </p:nvSpPr>
        <p:spPr>
          <a:xfrm>
            <a:off x="3052291" y="4328914"/>
            <a:ext cx="1208512" cy="361644"/>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3556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t>GABRIELLE O’DANIELL</a:t>
            </a:r>
          </a:p>
          <a:p>
            <a:pPr marL="0" marR="0" lvl="0" indent="0" defTabSz="355600" eaLnBrk="1" fontAlgn="auto" latinLnBrk="0" hangingPunct="1">
              <a:lnSpc>
                <a:spcPct val="90000"/>
              </a:lnSpc>
              <a:spcBef>
                <a:spcPct val="0"/>
              </a:spcBef>
              <a:spcAft>
                <a:spcPct val="35000"/>
              </a:spcAft>
              <a:buClrTx/>
              <a:buSzTx/>
              <a:buFontTx/>
              <a:buNone/>
              <a:tabLst/>
              <a:defRPr/>
            </a:pPr>
            <a:r>
              <a:rPr lang="en-US" sz="900" kern="0" dirty="0">
                <a:solidFill>
                  <a:prstClr val="black"/>
                </a:solidFill>
                <a:latin typeface="Calibri" panose="020F0502020204030204"/>
              </a:rPr>
              <a:t>Sr. CRC</a:t>
            </a:r>
            <a:b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b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DFDAC4B7-99B1-4125-A1ED-13E0BFB6503C}"/>
              </a:ext>
            </a:extLst>
          </p:cNvPr>
          <p:cNvSpPr/>
          <p:nvPr/>
        </p:nvSpPr>
        <p:spPr>
          <a:xfrm>
            <a:off x="4554934" y="4048135"/>
            <a:ext cx="1104217" cy="369332"/>
          </a:xfrm>
          <a:prstGeom prst="rect">
            <a:avLst/>
          </a:prstGeom>
          <a:solidFill>
            <a:srgbClr val="DFE4FD"/>
          </a:solidFill>
          <a:ln>
            <a:noFill/>
          </a:ln>
          <a:effectLst/>
          <a:scene3d>
            <a:camera prst="orthographicFront"/>
            <a:lightRig rig="flat" dir="t"/>
          </a:scene3d>
          <a:sp3d prstMaterial="dkEdge"/>
        </p:spPr>
        <p:txBody>
          <a:bodyPr spcFirstLastPara="0" vert="horz" wrap="square" lIns="144000" tIns="5080" rIns="5080" bIns="5080" numCol="1" spcCol="1270" anchor="ctr" anchorCtr="0">
            <a:noAutofit/>
          </a:bodyPr>
          <a:lstStyle/>
          <a:p>
            <a:pPr marL="0" marR="0" lvl="0" indent="0" defTabSz="3556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a:ln>
                  <a:noFill/>
                </a:ln>
                <a:effectLst/>
                <a:uLnTx/>
                <a:uFillTx/>
                <a:latin typeface="Calibri" panose="020F0502020204030204"/>
                <a:ea typeface="+mn-ea"/>
                <a:cs typeface="+mn-cs"/>
              </a:rPr>
              <a:t>HEENA AHLUWALIA </a:t>
            </a:r>
          </a:p>
          <a:p>
            <a:pPr marL="0" marR="0" lvl="0" indent="0" defTabSz="355600" eaLnBrk="1" fontAlgn="auto" latinLnBrk="0" hangingPunct="1">
              <a:lnSpc>
                <a:spcPct val="90000"/>
              </a:lnSpc>
              <a:spcBef>
                <a:spcPct val="0"/>
              </a:spcBef>
              <a:spcAft>
                <a:spcPct val="35000"/>
              </a:spcAft>
              <a:buClrTx/>
              <a:buSzTx/>
              <a:buFontTx/>
              <a:buNone/>
              <a:tabLst/>
              <a:defRPr/>
            </a:pPr>
            <a:r>
              <a:rPr lang="en-US" sz="900" kern="0" dirty="0">
                <a:latin typeface="Calibri" panose="020F0502020204030204"/>
              </a:rPr>
              <a:t>Sr. CRC</a:t>
            </a:r>
            <a:endParaRPr kumimoji="0" lang="en-US" sz="900" b="0" i="0" u="none" strike="noStrike" kern="0" cap="none" spc="0" normalizeH="0" baseline="0" noProof="0" dirty="0">
              <a:ln>
                <a:noFill/>
              </a:ln>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9DDE6614-534A-4125-AF14-29FB7031A798}"/>
              </a:ext>
            </a:extLst>
          </p:cNvPr>
          <p:cNvSpPr/>
          <p:nvPr/>
        </p:nvSpPr>
        <p:spPr>
          <a:xfrm>
            <a:off x="4662203" y="2394550"/>
            <a:ext cx="1553869" cy="548640"/>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a:ln>
                  <a:noFill/>
                </a:ln>
                <a:effectLst/>
                <a:uLnTx/>
                <a:uFillTx/>
                <a:latin typeface="Calibri" panose="020F0502020204030204"/>
                <a:ea typeface="+mn-ea"/>
                <a:cs typeface="+mn-cs"/>
              </a:rPr>
              <a:t>AMY LEVITON</a:t>
            </a:r>
            <a:br>
              <a:rPr kumimoji="0" lang="en-US" sz="900" b="1" i="0" u="none" strike="noStrike" kern="0" cap="none" spc="0" normalizeH="0" baseline="0" noProof="0" dirty="0">
                <a:ln>
                  <a:noFill/>
                </a:ln>
                <a:effectLst/>
                <a:uLnTx/>
                <a:uFillTx/>
                <a:latin typeface="Calibri" panose="020F0502020204030204"/>
                <a:ea typeface="+mn-ea"/>
                <a:cs typeface="+mn-cs"/>
              </a:rPr>
            </a:br>
            <a:r>
              <a:rPr kumimoji="0" lang="en-US" sz="900" i="0" u="none" strike="noStrike" kern="0" cap="none" spc="0" normalizeH="0" baseline="0" noProof="0" dirty="0">
                <a:ln>
                  <a:noFill/>
                </a:ln>
                <a:effectLst/>
                <a:uLnTx/>
                <a:uFillTx/>
                <a:latin typeface="Calibri" panose="020F0502020204030204"/>
                <a:ea typeface="+mn-ea"/>
                <a:cs typeface="+mn-cs"/>
              </a:rPr>
              <a:t>Data Management Coordinator</a:t>
            </a:r>
            <a:endParaRPr kumimoji="0" lang="en-US" sz="800" i="0" u="none" strike="noStrike" kern="0" cap="none" spc="0" normalizeH="0" baseline="0" noProof="0" dirty="0">
              <a:ln>
                <a:noFill/>
              </a:ln>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924CFF7D-EF28-456B-ADB2-C0F05FB410F7}"/>
              </a:ext>
            </a:extLst>
          </p:cNvPr>
          <p:cNvSpPr/>
          <p:nvPr/>
        </p:nvSpPr>
        <p:spPr>
          <a:xfrm>
            <a:off x="3050953" y="4805652"/>
            <a:ext cx="1167942" cy="302759"/>
          </a:xfrm>
          <a:prstGeom prst="rect">
            <a:avLst/>
          </a:prstGeom>
          <a:solidFill>
            <a:srgbClr val="DFE4FD"/>
          </a:solidFill>
          <a:ln>
            <a:noFill/>
          </a:ln>
          <a:effectLst/>
          <a:scene3d>
            <a:camera prst="orthographicFront"/>
            <a:lightRig rig="flat" dir="t"/>
          </a:scene3d>
          <a:sp3d prstMaterial="dkEdge"/>
        </p:spPr>
        <p:txBody>
          <a:bodyPr spcFirstLastPara="0" vert="horz" wrap="square" lIns="182880" tIns="5080" rIns="5080" bIns="5080" numCol="1" spcCol="1270" anchor="ctr" anchorCtr="0">
            <a:noAutofit/>
          </a:bodyPr>
          <a:lstStyle/>
          <a:p>
            <a:pPr marL="0" marR="0" lvl="0" indent="0" defTabSz="355600" eaLnBrk="1" fontAlgn="auto" latinLnBrk="0" hangingPunct="1">
              <a:lnSpc>
                <a:spcPct val="90000"/>
              </a:lnSpc>
              <a:spcBef>
                <a:spcPct val="0"/>
              </a:spcBef>
              <a:spcAft>
                <a:spcPct val="35000"/>
              </a:spcAft>
              <a:buClrTx/>
              <a:buSzTx/>
              <a:buFontTx/>
              <a:buNone/>
              <a:tabLst/>
              <a:defRPr/>
            </a:pPr>
            <a:r>
              <a:rPr lang="en-US" sz="900" b="1" kern="0" dirty="0">
                <a:solidFill>
                  <a:prstClr val="black"/>
                </a:solidFill>
                <a:latin typeface="Calibri" panose="020F0502020204030204"/>
              </a:rPr>
              <a:t>PHILLIP PRICE</a:t>
            </a:r>
          </a:p>
          <a:p>
            <a:pPr marL="0" marR="0" lvl="0" indent="0" defTabSz="355600" eaLnBrk="1" fontAlgn="auto" latinLnBrk="0" hangingPunct="1">
              <a:lnSpc>
                <a:spcPct val="90000"/>
              </a:lnSpc>
              <a:spcBef>
                <a:spcPct val="0"/>
              </a:spcBef>
              <a:spcAft>
                <a:spcPct val="35000"/>
              </a:spcAft>
              <a:buClrTx/>
              <a:buSzTx/>
              <a:buFontTx/>
              <a:buNone/>
              <a:tabLst/>
              <a:defRPr/>
            </a:pPr>
            <a:r>
              <a:rPr lang="en-US" sz="900" kern="0" dirty="0">
                <a:solidFill>
                  <a:prstClr val="black"/>
                </a:solidFill>
                <a:latin typeface="Calibri" panose="020F0502020204030204"/>
              </a:rPr>
              <a:t>CRC</a:t>
            </a:r>
            <a:endParaRPr kumimoji="0" lang="en-US" sz="80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A2C876E6-2D33-48FD-81E2-35A50C0C0BD2}"/>
              </a:ext>
            </a:extLst>
          </p:cNvPr>
          <p:cNvSpPr txBox="1"/>
          <p:nvPr/>
        </p:nvSpPr>
        <p:spPr>
          <a:xfrm>
            <a:off x="4334225" y="2084225"/>
            <a:ext cx="639183"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CBO</a:t>
            </a:r>
          </a:p>
        </p:txBody>
      </p:sp>
      <p:sp>
        <p:nvSpPr>
          <p:cNvPr id="44" name="TextBox 43">
            <a:extLst>
              <a:ext uri="{FF2B5EF4-FFF2-40B4-BE49-F238E27FC236}">
                <a16:creationId xmlns:a16="http://schemas.microsoft.com/office/drawing/2014/main" id="{80AE4F97-4D08-4FD9-962E-0F3403321870}"/>
              </a:ext>
            </a:extLst>
          </p:cNvPr>
          <p:cNvSpPr txBox="1"/>
          <p:nvPr/>
        </p:nvSpPr>
        <p:spPr>
          <a:xfrm>
            <a:off x="139496" y="3482423"/>
            <a:ext cx="1231427"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rPr>
              <a:t>NJR Teaneck</a:t>
            </a:r>
          </a:p>
        </p:txBody>
      </p:sp>
      <p:sp>
        <p:nvSpPr>
          <p:cNvPr id="45" name="TextBox 44">
            <a:extLst>
              <a:ext uri="{FF2B5EF4-FFF2-40B4-BE49-F238E27FC236}">
                <a16:creationId xmlns:a16="http://schemas.microsoft.com/office/drawing/2014/main" id="{7FAC5089-5E88-4DD7-9E27-B05172FC37B0}"/>
              </a:ext>
            </a:extLst>
          </p:cNvPr>
          <p:cNvSpPr txBox="1"/>
          <p:nvPr/>
        </p:nvSpPr>
        <p:spPr>
          <a:xfrm>
            <a:off x="3223712" y="3469995"/>
            <a:ext cx="798617" cy="523220"/>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rPr>
              <a:t>RCC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rPr>
              <a:t>Baltimore</a:t>
            </a:r>
            <a:endParaRPr kumimoji="0" lang="en-US" sz="1400" b="0" i="0" u="none" strike="noStrike" kern="0" cap="none" spc="0" normalizeH="0" baseline="0" noProof="0" dirty="0">
              <a:ln>
                <a:noFill/>
              </a:ln>
              <a:solidFill>
                <a:prstClr val="white"/>
              </a:solidFill>
              <a:effectLst/>
              <a:uLnTx/>
              <a:uFillTx/>
            </a:endParaRPr>
          </a:p>
        </p:txBody>
      </p:sp>
      <p:sp>
        <p:nvSpPr>
          <p:cNvPr id="46" name="TextBox 45">
            <a:extLst>
              <a:ext uri="{FF2B5EF4-FFF2-40B4-BE49-F238E27FC236}">
                <a16:creationId xmlns:a16="http://schemas.microsoft.com/office/drawing/2014/main" id="{E088E2F7-0C16-4CF3-967A-6FA2438138BB}"/>
              </a:ext>
            </a:extLst>
          </p:cNvPr>
          <p:cNvSpPr txBox="1"/>
          <p:nvPr/>
        </p:nvSpPr>
        <p:spPr>
          <a:xfrm>
            <a:off x="5387582" y="3471204"/>
            <a:ext cx="657616"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RGW</a:t>
            </a:r>
          </a:p>
        </p:txBody>
      </p:sp>
      <p:sp>
        <p:nvSpPr>
          <p:cNvPr id="53" name="Rectangle 52">
            <a:extLst>
              <a:ext uri="{FF2B5EF4-FFF2-40B4-BE49-F238E27FC236}">
                <a16:creationId xmlns:a16="http://schemas.microsoft.com/office/drawing/2014/main" id="{686FCDE4-CC41-4F00-B0B9-01A570A2D6AE}"/>
              </a:ext>
            </a:extLst>
          </p:cNvPr>
          <p:cNvSpPr/>
          <p:nvPr/>
        </p:nvSpPr>
        <p:spPr>
          <a:xfrm>
            <a:off x="4549342" y="4566349"/>
            <a:ext cx="1092753" cy="428052"/>
          </a:xfrm>
          <a:prstGeom prst="rect">
            <a:avLst/>
          </a:prstGeom>
          <a:solidFill>
            <a:srgbClr val="DFE4FD"/>
          </a:solidFill>
          <a:ln>
            <a:noFill/>
          </a:ln>
          <a:effectLst/>
          <a:scene3d>
            <a:camera prst="orthographicFront"/>
            <a:lightRig rig="flat" dir="t"/>
          </a:scene3d>
          <a:sp3d prstMaterial="dkEdge"/>
        </p:spPr>
        <p:txBody>
          <a:bodyPr spcFirstLastPara="0" vert="horz" wrap="square" lIns="144000" tIns="5080" rIns="5080" bIns="5080" numCol="1" spcCol="1270" anchor="ctr" anchorCtr="0">
            <a:noAutofit/>
          </a:bodyPr>
          <a:lstStyle/>
          <a:p>
            <a:pPr marL="0" marR="0" lvl="0" indent="0" defTabSz="355600" eaLnBrk="1" fontAlgn="auto" latinLnBrk="0" hangingPunct="1">
              <a:lnSpc>
                <a:spcPct val="90000"/>
              </a:lnSpc>
              <a:spcBef>
                <a:spcPct val="0"/>
              </a:spcBef>
              <a:spcAft>
                <a:spcPct val="35000"/>
              </a:spcAft>
              <a:buClrTx/>
              <a:buSzTx/>
              <a:buFontTx/>
              <a:buNone/>
              <a:tabLst/>
              <a:defRPr/>
            </a:pPr>
            <a:r>
              <a:rPr lang="en-US" sz="900" b="1" kern="0" dirty="0">
                <a:solidFill>
                  <a:prstClr val="black"/>
                </a:solidFill>
                <a:latin typeface="Calibri" panose="020F0502020204030204"/>
              </a:rPr>
              <a:t>FLORA BERREFAS</a:t>
            </a:r>
          </a:p>
          <a:p>
            <a:pPr marL="0" marR="0" lvl="0" indent="0" defTabSz="355600" eaLnBrk="1" fontAlgn="auto" latinLnBrk="0" hangingPunct="1">
              <a:lnSpc>
                <a:spcPct val="90000"/>
              </a:lnSpc>
              <a:spcBef>
                <a:spcPct val="0"/>
              </a:spcBef>
              <a:spcAft>
                <a:spcPct val="35000"/>
              </a:spcAft>
              <a:buClrTx/>
              <a:buSzTx/>
              <a:buFontTx/>
              <a:buNone/>
              <a:tabLst/>
              <a:defRPr/>
            </a:pPr>
            <a:r>
              <a:rPr lang="en-US" sz="900" kern="0" dirty="0">
                <a:solidFill>
                  <a:prstClr val="black"/>
                </a:solidFill>
                <a:latin typeface="Calibri" panose="020F0502020204030204"/>
              </a:rPr>
              <a:t>CRC</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9EB94856-2AD1-42BB-8D23-314F08B85B3E}"/>
              </a:ext>
            </a:extLst>
          </p:cNvPr>
          <p:cNvSpPr/>
          <p:nvPr/>
        </p:nvSpPr>
        <p:spPr>
          <a:xfrm>
            <a:off x="1460569" y="3441894"/>
            <a:ext cx="1353947" cy="2704537"/>
          </a:xfrm>
          <a:prstGeom prst="roundRect">
            <a:avLst/>
          </a:prstGeom>
          <a:solidFill>
            <a:srgbClr val="6C628A"/>
          </a:solidFill>
          <a:ln w="12700" cap="flat" cmpd="sng" algn="ctr">
            <a:solidFill>
              <a:srgbClr val="F0FDD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64C66EA1-FDF7-459D-81E9-3BA988D29755}"/>
              </a:ext>
            </a:extLst>
          </p:cNvPr>
          <p:cNvSpPr txBox="1"/>
          <p:nvPr/>
        </p:nvSpPr>
        <p:spPr>
          <a:xfrm>
            <a:off x="1622819" y="3464264"/>
            <a:ext cx="1029449" cy="98488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rPr>
              <a:t>NJR South</a:t>
            </a:r>
          </a:p>
          <a:p>
            <a:pPr marL="0" marR="0" lvl="0" indent="0" algn="ctr" defTabSz="457200" eaLnBrk="1" fontAlgn="auto" latinLnBrk="0" hangingPunct="1">
              <a:lnSpc>
                <a:spcPct val="100000"/>
              </a:lnSpc>
              <a:spcBef>
                <a:spcPts val="0"/>
              </a:spcBef>
              <a:spcAft>
                <a:spcPts val="0"/>
              </a:spcAft>
              <a:buClrTx/>
              <a:buSzTx/>
              <a:buFontTx/>
              <a:buNone/>
              <a:tabLst/>
              <a:defRPr/>
            </a:pPr>
            <a:r>
              <a:rPr lang="en-US" sz="1000" kern="0" dirty="0">
                <a:solidFill>
                  <a:prstClr val="white"/>
                </a:solidFill>
              </a:rPr>
              <a:t>Tom’s River</a:t>
            </a:r>
          </a:p>
          <a:p>
            <a:pPr marL="0" marR="0" lvl="0" indent="0" algn="ctr" defTabSz="457200" eaLnBrk="1" fontAlgn="auto" latinLnBrk="0" hangingPunct="1">
              <a:lnSpc>
                <a:spcPct val="100000"/>
              </a:lnSpc>
              <a:spcBef>
                <a:spcPts val="0"/>
              </a:spcBef>
              <a:spcAft>
                <a:spcPts val="0"/>
              </a:spcAft>
              <a:buClrTx/>
              <a:buSzTx/>
              <a:buFontTx/>
              <a:buNone/>
              <a:tabLst/>
              <a:defRPr/>
            </a:pPr>
            <a:r>
              <a:rPr lang="en-US" sz="1000" kern="0" dirty="0">
                <a:solidFill>
                  <a:prstClr val="white"/>
                </a:solidFill>
              </a:rPr>
              <a:t>&amp;</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Edison </a:t>
            </a:r>
          </a:p>
          <a:p>
            <a:pPr marL="0" marR="0" lvl="0" indent="0" algn="ctr" defTabSz="457200" eaLnBrk="1" fontAlgn="auto" latinLnBrk="0" hangingPunct="1">
              <a:lnSpc>
                <a:spcPct val="100000"/>
              </a:lnSpc>
              <a:spcBef>
                <a:spcPts val="0"/>
              </a:spcBef>
              <a:spcAft>
                <a:spcPts val="0"/>
              </a:spcAft>
              <a:buClrTx/>
              <a:buSzTx/>
              <a:buFontTx/>
              <a:buNone/>
              <a:tabLst/>
              <a:defRPr/>
            </a:pPr>
            <a:r>
              <a:rPr lang="en-US" sz="1000" kern="0" dirty="0">
                <a:solidFill>
                  <a:prstClr val="white"/>
                </a:solidFill>
              </a:rPr>
              <a:t> </a:t>
            </a:r>
            <a:endParaRPr kumimoji="0" lang="en-US" sz="1000" b="0" i="0" u="none" strike="noStrike" kern="0" cap="none" spc="0" normalizeH="0" baseline="0" noProof="0" dirty="0">
              <a:ln>
                <a:noFill/>
              </a:ln>
              <a:solidFill>
                <a:prstClr val="white"/>
              </a:solidFill>
              <a:effectLst/>
              <a:uLnTx/>
              <a:uFillTx/>
            </a:endParaRPr>
          </a:p>
        </p:txBody>
      </p:sp>
      <p:sp>
        <p:nvSpPr>
          <p:cNvPr id="58" name="Rectangle 57">
            <a:extLst>
              <a:ext uri="{FF2B5EF4-FFF2-40B4-BE49-F238E27FC236}">
                <a16:creationId xmlns:a16="http://schemas.microsoft.com/office/drawing/2014/main" id="{5218008C-7C2C-4467-B9F0-C8A328C71ADA}"/>
              </a:ext>
            </a:extLst>
          </p:cNvPr>
          <p:cNvSpPr/>
          <p:nvPr/>
        </p:nvSpPr>
        <p:spPr>
          <a:xfrm>
            <a:off x="1565364" y="4308710"/>
            <a:ext cx="1086904" cy="681045"/>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marL="0" marR="0" lvl="0" indent="0" defTabSz="3556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a:ln>
                  <a:noFill/>
                </a:ln>
                <a:effectLst/>
                <a:uLnTx/>
                <a:uFillTx/>
                <a:latin typeface="Calibri" panose="020F0502020204030204"/>
                <a:ea typeface="+mn-ea"/>
                <a:cs typeface="+mn-cs"/>
              </a:rPr>
              <a:t>DINA CHRISTODORO</a:t>
            </a:r>
            <a:br>
              <a:rPr kumimoji="0" lang="en-US" sz="900" b="0" i="0" u="none" strike="noStrike" kern="0" cap="none" spc="0" normalizeH="0" baseline="0" noProof="0" dirty="0">
                <a:ln>
                  <a:noFill/>
                </a:ln>
                <a:effectLst/>
                <a:uLnTx/>
                <a:uFillTx/>
                <a:latin typeface="Calibri" panose="020F0502020204030204"/>
                <a:ea typeface="+mn-ea"/>
                <a:cs typeface="+mn-cs"/>
              </a:rPr>
            </a:br>
            <a:r>
              <a:rPr lang="en-US" sz="900" kern="0" dirty="0">
                <a:latin typeface="Calibri" panose="020F0502020204030204"/>
              </a:rPr>
              <a:t>Sr.</a:t>
            </a:r>
            <a:r>
              <a:rPr kumimoji="0" lang="en-US" sz="900" b="0" i="0" u="none" strike="noStrike" kern="0" cap="none" spc="0" normalizeH="0" baseline="0" noProof="0" dirty="0">
                <a:ln>
                  <a:noFill/>
                </a:ln>
                <a:effectLst/>
                <a:uLnTx/>
                <a:uFillTx/>
                <a:latin typeface="Calibri" panose="020F0502020204030204"/>
                <a:ea typeface="+mn-ea"/>
                <a:cs typeface="+mn-cs"/>
              </a:rPr>
              <a:t> CRC (Mat. Leave)</a:t>
            </a:r>
          </a:p>
          <a:p>
            <a:pPr marL="0" marR="0" lvl="0" indent="0" defTabSz="355600" eaLnBrk="1" fontAlgn="auto" latinLnBrk="0" hangingPunct="1">
              <a:lnSpc>
                <a:spcPct val="90000"/>
              </a:lnSpc>
              <a:spcBef>
                <a:spcPct val="0"/>
              </a:spcBef>
              <a:spcAft>
                <a:spcPct val="35000"/>
              </a:spcAft>
              <a:buClrTx/>
              <a:buSzTx/>
              <a:buFontTx/>
              <a:buNone/>
              <a:tabLst/>
              <a:defRPr/>
            </a:pPr>
            <a:endParaRPr kumimoji="0" lang="en-US" sz="900" b="0" i="0" u="none" strike="noStrike" kern="0" cap="none" spc="0" normalizeH="0" baseline="0" noProof="0" dirty="0">
              <a:ln>
                <a:noFill/>
              </a:ln>
              <a:effectLst/>
              <a:uLnTx/>
              <a:uFillTx/>
              <a:latin typeface="Calibri" panose="020F0502020204030204"/>
              <a:ea typeface="+mn-ea"/>
              <a:cs typeface="+mn-cs"/>
            </a:endParaRPr>
          </a:p>
          <a:p>
            <a:pPr marL="0" marR="0" lvl="0" indent="0" defTabSz="355600" eaLnBrk="1" fontAlgn="auto" latinLnBrk="0" hangingPunct="1">
              <a:lnSpc>
                <a:spcPct val="90000"/>
              </a:lnSpc>
              <a:spcBef>
                <a:spcPct val="0"/>
              </a:spcBef>
              <a:spcAft>
                <a:spcPct val="35000"/>
              </a:spcAft>
              <a:buClrTx/>
              <a:buSzTx/>
              <a:buFontTx/>
              <a:buNone/>
              <a:tabLst/>
              <a:defRPr/>
            </a:pPr>
            <a:r>
              <a:rPr lang="en-US" sz="900" b="1" kern="0" dirty="0">
                <a:latin typeface="Calibri" panose="020F0502020204030204"/>
              </a:rPr>
              <a:t>Aline Diaz</a:t>
            </a:r>
            <a:r>
              <a:rPr lang="en-US" sz="900" kern="0" dirty="0">
                <a:latin typeface="Calibri" panose="020F0502020204030204"/>
              </a:rPr>
              <a:t>, CRC</a:t>
            </a:r>
            <a:endParaRPr kumimoji="0" lang="en-US" sz="800" b="0" i="0" u="none" strike="noStrike" kern="0" cap="none" spc="0" normalizeH="0" baseline="0" noProof="0" dirty="0">
              <a:ln>
                <a:noFill/>
              </a:ln>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23E47019-F5F5-4782-9470-A34963BF3953}"/>
              </a:ext>
            </a:extLst>
          </p:cNvPr>
          <p:cNvSpPr txBox="1"/>
          <p:nvPr/>
        </p:nvSpPr>
        <p:spPr>
          <a:xfrm>
            <a:off x="4803752" y="3724165"/>
            <a:ext cx="604653"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rPr>
              <a:t>Fairfax</a:t>
            </a:r>
            <a:endParaRPr kumimoji="0" lang="en-US" sz="1800" b="0" i="0" u="none" strike="noStrike" kern="0" cap="none" spc="0" normalizeH="0" baseline="0" noProof="0" dirty="0">
              <a:ln>
                <a:noFill/>
              </a:ln>
              <a:solidFill>
                <a:prstClr val="white"/>
              </a:solidFill>
              <a:effectLst/>
              <a:uLnTx/>
              <a:uFillTx/>
            </a:endParaRPr>
          </a:p>
        </p:txBody>
      </p:sp>
      <p:sp>
        <p:nvSpPr>
          <p:cNvPr id="70" name="TextBox 69">
            <a:extLst>
              <a:ext uri="{FF2B5EF4-FFF2-40B4-BE49-F238E27FC236}">
                <a16:creationId xmlns:a16="http://schemas.microsoft.com/office/drawing/2014/main" id="{9532CB94-14F3-4816-9F6F-D607CAB5B0C5}"/>
              </a:ext>
            </a:extLst>
          </p:cNvPr>
          <p:cNvSpPr txBox="1"/>
          <p:nvPr/>
        </p:nvSpPr>
        <p:spPr>
          <a:xfrm>
            <a:off x="5790616" y="3748869"/>
            <a:ext cx="970137"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rPr>
              <a:t>Chevy Chase</a:t>
            </a:r>
            <a:endParaRPr kumimoji="0" lang="en-US" sz="1800" b="0" i="0" u="none" strike="noStrike" kern="0" cap="none" spc="0" normalizeH="0" baseline="0" noProof="0" dirty="0">
              <a:ln>
                <a:noFill/>
              </a:ln>
              <a:solidFill>
                <a:prstClr val="white"/>
              </a:solidFill>
              <a:effectLst/>
              <a:uLnTx/>
              <a:uFillTx/>
            </a:endParaRPr>
          </a:p>
        </p:txBody>
      </p:sp>
      <p:sp>
        <p:nvSpPr>
          <p:cNvPr id="72" name="Rectangle 71">
            <a:extLst>
              <a:ext uri="{FF2B5EF4-FFF2-40B4-BE49-F238E27FC236}">
                <a16:creationId xmlns:a16="http://schemas.microsoft.com/office/drawing/2014/main" id="{823A2D10-9B5F-45E2-AB26-4CFDAD088447}"/>
              </a:ext>
            </a:extLst>
          </p:cNvPr>
          <p:cNvSpPr/>
          <p:nvPr/>
        </p:nvSpPr>
        <p:spPr>
          <a:xfrm>
            <a:off x="5818252" y="4038900"/>
            <a:ext cx="961201" cy="369331"/>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lvl="0" defTabSz="355600">
              <a:lnSpc>
                <a:spcPct val="90000"/>
              </a:lnSpc>
              <a:spcBef>
                <a:spcPct val="0"/>
              </a:spcBef>
              <a:spcAft>
                <a:spcPct val="35000"/>
              </a:spcAft>
              <a:defRPr/>
            </a:pPr>
            <a:r>
              <a:rPr kumimoji="0" lang="en-US" sz="900" b="1" u="none" strike="noStrike" kern="0" cap="none" spc="0" normalizeH="0" baseline="0" noProof="0" dirty="0">
                <a:ln>
                  <a:noFill/>
                </a:ln>
                <a:effectLst/>
                <a:uLnTx/>
                <a:uFillTx/>
                <a:latin typeface="Calibri" panose="020F0502020204030204"/>
                <a:ea typeface="+mn-ea"/>
                <a:cs typeface="+mn-cs"/>
              </a:rPr>
              <a:t>NIKEL GIBBONS </a:t>
            </a:r>
          </a:p>
          <a:p>
            <a:pPr lvl="0" defTabSz="355600">
              <a:lnSpc>
                <a:spcPct val="90000"/>
              </a:lnSpc>
              <a:spcBef>
                <a:spcPct val="0"/>
              </a:spcBef>
              <a:spcAft>
                <a:spcPct val="35000"/>
              </a:spcAft>
              <a:defRPr/>
            </a:pPr>
            <a:r>
              <a:rPr kumimoji="0" lang="en-US" sz="900" u="none" strike="noStrike" kern="0" cap="none" spc="0" normalizeH="0" baseline="0" noProof="0" dirty="0">
                <a:ln>
                  <a:noFill/>
                </a:ln>
                <a:effectLst/>
                <a:uLnTx/>
                <a:uFillTx/>
                <a:latin typeface="Calibri" panose="020F0502020204030204"/>
                <a:ea typeface="+mn-ea"/>
                <a:cs typeface="+mn-cs"/>
              </a:rPr>
              <a:t>CRC</a:t>
            </a:r>
            <a:endParaRPr kumimoji="0" lang="en-US" sz="800" u="none" strike="noStrike" kern="0" cap="none" spc="0" normalizeH="0" baseline="0" noProof="0" dirty="0">
              <a:ln>
                <a:noFill/>
              </a:ln>
              <a:effectLst/>
              <a:uLnTx/>
              <a:uFillTx/>
              <a:latin typeface="Calibri" panose="020F0502020204030204"/>
              <a:ea typeface="+mn-ea"/>
              <a:cs typeface="+mn-cs"/>
            </a:endParaRPr>
          </a:p>
        </p:txBody>
      </p:sp>
      <p:sp>
        <p:nvSpPr>
          <p:cNvPr id="73" name="Rectangle: Rounded Corners 72">
            <a:extLst>
              <a:ext uri="{FF2B5EF4-FFF2-40B4-BE49-F238E27FC236}">
                <a16:creationId xmlns:a16="http://schemas.microsoft.com/office/drawing/2014/main" id="{CF81FCC8-47B6-4384-B3DF-A1E122C93807}"/>
              </a:ext>
            </a:extLst>
          </p:cNvPr>
          <p:cNvSpPr/>
          <p:nvPr/>
        </p:nvSpPr>
        <p:spPr>
          <a:xfrm>
            <a:off x="6917778" y="3493852"/>
            <a:ext cx="1058748" cy="2678273"/>
          </a:xfrm>
          <a:prstGeom prst="roundRect">
            <a:avLst/>
          </a:prstGeom>
          <a:solidFill>
            <a:srgbClr val="6C628A"/>
          </a:solidFill>
          <a:ln w="12700" cap="flat" cmpd="sng" algn="ctr">
            <a:solidFill>
              <a:srgbClr val="F0FDD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4E2EAA20-B26D-4090-A78E-62E94B5A2523}"/>
              </a:ext>
            </a:extLst>
          </p:cNvPr>
          <p:cNvSpPr txBox="1"/>
          <p:nvPr/>
        </p:nvSpPr>
        <p:spPr>
          <a:xfrm>
            <a:off x="7202390" y="3615162"/>
            <a:ext cx="561372"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EAV</a:t>
            </a:r>
          </a:p>
        </p:txBody>
      </p:sp>
      <p:sp>
        <p:nvSpPr>
          <p:cNvPr id="75" name="Rectangle 74">
            <a:extLst>
              <a:ext uri="{FF2B5EF4-FFF2-40B4-BE49-F238E27FC236}">
                <a16:creationId xmlns:a16="http://schemas.microsoft.com/office/drawing/2014/main" id="{9937367E-46EF-4300-B581-502C4C142BE9}"/>
              </a:ext>
            </a:extLst>
          </p:cNvPr>
          <p:cNvSpPr/>
          <p:nvPr/>
        </p:nvSpPr>
        <p:spPr>
          <a:xfrm>
            <a:off x="7099040" y="4073238"/>
            <a:ext cx="728456" cy="567954"/>
          </a:xfrm>
          <a:prstGeom prst="rect">
            <a:avLst/>
          </a:prstGeom>
          <a:solidFill>
            <a:srgbClr val="DFE4FD"/>
          </a:solidFill>
          <a:ln>
            <a:noFill/>
          </a:ln>
          <a:effectLst/>
          <a:scene3d>
            <a:camera prst="orthographicFront"/>
            <a:lightRig rig="flat" dir="t"/>
          </a:scene3d>
          <a:sp3d prstMaterial="dkEdge"/>
        </p:spPr>
        <p:txBody>
          <a:bodyPr spcFirstLastPara="0" vert="horz" wrap="square" lIns="182880" tIns="5080" rIns="5080" bIns="5080" numCol="1" spcCol="1270" anchor="b" anchorCtr="0">
            <a:noAutofit/>
          </a:bodyPr>
          <a:lstStyle/>
          <a:p>
            <a:pPr marL="0" marR="0" lvl="0" indent="0" defTabSz="355600" eaLnBrk="1" fontAlgn="auto" latinLnBrk="0" hangingPunct="1">
              <a:lnSpc>
                <a:spcPct val="90000"/>
              </a:lnSpc>
              <a:spcBef>
                <a:spcPct val="0"/>
              </a:spcBef>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t>JUANITA FLORES</a:t>
            </a:r>
            <a:b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en-US" sz="900" b="0" i="0" u="none" strike="noStrike" kern="0" cap="none" spc="0" normalizeH="0" baseline="0" noProof="0" dirty="0">
                <a:ln>
                  <a:noFill/>
                </a:ln>
                <a:effectLst/>
                <a:uLnTx/>
                <a:uFillTx/>
                <a:latin typeface="Calibri" panose="020F0502020204030204"/>
                <a:ea typeface="+mn-ea"/>
                <a:cs typeface="+mn-cs"/>
              </a:rPr>
              <a:t>Lead</a:t>
            </a: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 CRC</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355600" eaLnBrk="1" fontAlgn="auto" latinLnBrk="0" hangingPunct="1">
              <a:lnSpc>
                <a:spcPct val="90000"/>
              </a:lnSpc>
              <a:spcBef>
                <a:spcPct val="0"/>
              </a:spcBef>
              <a:spcAft>
                <a:spcPct val="35000"/>
              </a:spcAft>
              <a:buClrTx/>
              <a:buSzTx/>
              <a:buFontTx/>
              <a:buNone/>
              <a:tabLst/>
              <a:defRPr/>
            </a:pPr>
            <a:endParaRPr kumimoji="0" lang="en-US" sz="800" b="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Rounded Corners 79">
            <a:extLst>
              <a:ext uri="{FF2B5EF4-FFF2-40B4-BE49-F238E27FC236}">
                <a16:creationId xmlns:a16="http://schemas.microsoft.com/office/drawing/2014/main" id="{EF78A900-5532-445D-B2B2-0C98A4BD1732}"/>
              </a:ext>
            </a:extLst>
          </p:cNvPr>
          <p:cNvSpPr/>
          <p:nvPr/>
        </p:nvSpPr>
        <p:spPr>
          <a:xfrm>
            <a:off x="3446649" y="1268855"/>
            <a:ext cx="2276761" cy="529049"/>
          </a:xfrm>
          <a:prstGeom prst="roundRect">
            <a:avLst/>
          </a:prstGeom>
          <a:solidFill>
            <a:srgbClr val="6C628A"/>
          </a:solid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81689CEB-7A36-49B6-8BE0-A24237113C3F}"/>
              </a:ext>
            </a:extLst>
          </p:cNvPr>
          <p:cNvSpPr/>
          <p:nvPr/>
        </p:nvSpPr>
        <p:spPr>
          <a:xfrm>
            <a:off x="3891349" y="1402259"/>
            <a:ext cx="1466456" cy="300712"/>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lvl="0" algn="ctr" defTabSz="355600">
              <a:spcBef>
                <a:spcPct val="0"/>
              </a:spcBef>
              <a:defRPr/>
            </a:pPr>
            <a:r>
              <a:rPr lang="en-US" sz="1000" b="1" kern="0" dirty="0">
                <a:solidFill>
                  <a:prstClr val="black"/>
                </a:solidFill>
                <a:latin typeface="Calibri" panose="020F0502020204030204"/>
              </a:rPr>
              <a:t>MAGGIE CASHION</a:t>
            </a:r>
          </a:p>
          <a:p>
            <a:pPr lvl="0" algn="ctr" defTabSz="355600">
              <a:spcBef>
                <a:spcPct val="0"/>
              </a:spcBef>
              <a:defRPr/>
            </a:pPr>
            <a:r>
              <a:rPr lang="en-US" sz="900" kern="0" dirty="0">
                <a:solidFill>
                  <a:prstClr val="black"/>
                </a:solidFill>
                <a:latin typeface="Calibri" panose="020F0502020204030204"/>
              </a:rPr>
              <a:t>Research Manager</a:t>
            </a:r>
            <a:endParaRPr kumimoji="0" lang="en-US" sz="80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141E1BF-42BC-44C8-8B0A-CC4458FE8C9E}"/>
              </a:ext>
            </a:extLst>
          </p:cNvPr>
          <p:cNvSpPr/>
          <p:nvPr/>
        </p:nvSpPr>
        <p:spPr>
          <a:xfrm>
            <a:off x="5822210" y="4620424"/>
            <a:ext cx="970137" cy="369331"/>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lvl="0" defTabSz="355600">
              <a:lnSpc>
                <a:spcPct val="90000"/>
              </a:lnSpc>
              <a:spcBef>
                <a:spcPct val="0"/>
              </a:spcBef>
              <a:spcAft>
                <a:spcPct val="35000"/>
              </a:spcAft>
              <a:defRPr/>
            </a:pPr>
            <a:r>
              <a:rPr lang="en-US" sz="900" b="1" kern="0" dirty="0">
                <a:latin typeface="Calibri" panose="020F0502020204030204"/>
              </a:rPr>
              <a:t>TIA ARIAS</a:t>
            </a:r>
          </a:p>
          <a:p>
            <a:pPr lvl="0" defTabSz="355600">
              <a:lnSpc>
                <a:spcPct val="90000"/>
              </a:lnSpc>
              <a:spcBef>
                <a:spcPct val="0"/>
              </a:spcBef>
              <a:spcAft>
                <a:spcPct val="35000"/>
              </a:spcAft>
              <a:defRPr/>
            </a:pPr>
            <a:r>
              <a:rPr lang="en-US" sz="900" kern="0" dirty="0">
                <a:latin typeface="Calibri" panose="020F0502020204030204"/>
              </a:rPr>
              <a:t>CRC</a:t>
            </a:r>
          </a:p>
        </p:txBody>
      </p:sp>
      <p:sp>
        <p:nvSpPr>
          <p:cNvPr id="52" name="Rectangle 51">
            <a:extLst>
              <a:ext uri="{FF2B5EF4-FFF2-40B4-BE49-F238E27FC236}">
                <a16:creationId xmlns:a16="http://schemas.microsoft.com/office/drawing/2014/main" id="{ACA83E69-C38D-4D30-87FD-12B1CABCBE38}"/>
              </a:ext>
            </a:extLst>
          </p:cNvPr>
          <p:cNvSpPr/>
          <p:nvPr/>
        </p:nvSpPr>
        <p:spPr>
          <a:xfrm>
            <a:off x="248636" y="4296020"/>
            <a:ext cx="999169" cy="345172"/>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lvl="0" defTabSz="355600">
              <a:lnSpc>
                <a:spcPct val="90000"/>
              </a:lnSpc>
              <a:spcBef>
                <a:spcPct val="0"/>
              </a:spcBef>
              <a:spcAft>
                <a:spcPct val="35000"/>
              </a:spcAft>
              <a:defRPr/>
            </a:pPr>
            <a:r>
              <a:rPr lang="en-US" sz="900" b="1" kern="0" dirty="0">
                <a:latin typeface="Calibri" panose="020F0502020204030204"/>
              </a:rPr>
              <a:t>KEROWYN SMITH</a:t>
            </a:r>
          </a:p>
          <a:p>
            <a:pPr lvl="0" defTabSz="355600">
              <a:lnSpc>
                <a:spcPct val="90000"/>
              </a:lnSpc>
              <a:spcBef>
                <a:spcPct val="0"/>
              </a:spcBef>
              <a:spcAft>
                <a:spcPct val="35000"/>
              </a:spcAft>
              <a:defRPr/>
            </a:pPr>
            <a:r>
              <a:rPr lang="en-US" sz="900" kern="0" dirty="0">
                <a:latin typeface="Calibri" panose="020F0502020204030204"/>
              </a:rPr>
              <a:t>CRC </a:t>
            </a:r>
            <a:endParaRPr kumimoji="0" lang="en-US" sz="800" u="none" strike="noStrike" kern="0" cap="none" spc="0" normalizeH="0" baseline="0" noProof="0" dirty="0">
              <a:ln>
                <a:noFill/>
              </a:ln>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50F3ED43-968F-46BC-A82A-8AC69BB2F16A}"/>
              </a:ext>
            </a:extLst>
          </p:cNvPr>
          <p:cNvSpPr/>
          <p:nvPr/>
        </p:nvSpPr>
        <p:spPr>
          <a:xfrm>
            <a:off x="1541964" y="5074255"/>
            <a:ext cx="1138275" cy="502037"/>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marL="0" marR="0" lvl="0" indent="0" defTabSz="355600" eaLnBrk="1" fontAlgn="auto" latinLnBrk="0" hangingPunct="1">
              <a:lnSpc>
                <a:spcPct val="90000"/>
              </a:lnSpc>
              <a:spcBef>
                <a:spcPct val="0"/>
              </a:spcBef>
              <a:spcAft>
                <a:spcPct val="3500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t>ANDY</a:t>
            </a: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t>MERINO</a:t>
            </a: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defTabSz="355600" eaLnBrk="1" fontAlgn="auto" latinLnBrk="0" hangingPunct="1">
              <a:lnSpc>
                <a:spcPct val="90000"/>
              </a:lnSpc>
              <a:spcBef>
                <a:spcPct val="0"/>
              </a:spcBef>
              <a:spcAft>
                <a:spcPct val="35000"/>
              </a:spcAft>
              <a:buClrTx/>
              <a:buSzTx/>
              <a:buFontTx/>
              <a:buNone/>
              <a:tabLst/>
              <a:defRPr/>
            </a:pPr>
            <a:r>
              <a:rPr lang="en-US" sz="900" kern="0" dirty="0">
                <a:solidFill>
                  <a:prstClr val="black"/>
                </a:solidFill>
                <a:latin typeface="Calibri" panose="020F0502020204030204"/>
              </a:rPr>
              <a:t>CRC</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2548C61-B4B4-F476-A84B-FE5225C1FC5D}"/>
              </a:ext>
            </a:extLst>
          </p:cNvPr>
          <p:cNvSpPr/>
          <p:nvPr/>
        </p:nvSpPr>
        <p:spPr>
          <a:xfrm>
            <a:off x="3050953" y="5169238"/>
            <a:ext cx="1168033" cy="439249"/>
          </a:xfrm>
          <a:prstGeom prst="rect">
            <a:avLst/>
          </a:prstGeom>
          <a:solidFill>
            <a:schemeClr val="accent5">
              <a:lumMod val="20000"/>
              <a:lumOff val="80000"/>
            </a:schemeClr>
          </a:solidFill>
          <a:ln>
            <a:noFill/>
          </a:ln>
          <a:effectLst>
            <a:glow rad="127000">
              <a:schemeClr val="bg1">
                <a:alpha val="0"/>
              </a:schemeClr>
            </a:glow>
          </a:effectLst>
          <a:scene3d>
            <a:camera prst="orthographicFront"/>
            <a:lightRig rig="flat" dir="t"/>
          </a:scene3d>
          <a:sp3d prstMaterial="dkEdge"/>
        </p:spPr>
        <p:txBody>
          <a:bodyPr spcFirstLastPara="0" vert="horz" wrap="square" lIns="182880" tIns="5080" rIns="5080" bIns="5080" numCol="1" spcCol="1270" anchor="ctr" anchorCtr="0">
            <a:noAutofit/>
          </a:bodyPr>
          <a:lstStyle/>
          <a:p>
            <a:pPr marL="0" marR="0" lvl="0" indent="0" defTabSz="355600" eaLnBrk="1" fontAlgn="auto" latinLnBrk="0" hangingPunct="1">
              <a:lnSpc>
                <a:spcPct val="90000"/>
              </a:lnSpc>
              <a:spcBef>
                <a:spcPct val="0"/>
              </a:spcBef>
              <a:spcAft>
                <a:spcPct val="35000"/>
              </a:spcAft>
              <a:buClrTx/>
              <a:buSzTx/>
              <a:buFontTx/>
              <a:buNone/>
              <a:tabLst/>
              <a:defRPr/>
            </a:pPr>
            <a:r>
              <a:rPr kumimoji="0" lang="en-US" sz="900" b="1" u="none" strike="noStrike" kern="0" cap="none" spc="0" normalizeH="0" baseline="0" noProof="0" dirty="0">
                <a:ln>
                  <a:noFill/>
                </a:ln>
                <a:solidFill>
                  <a:prstClr val="black"/>
                </a:solidFill>
                <a:effectLst/>
                <a:uLnTx/>
                <a:uFillTx/>
                <a:latin typeface="Calibri" panose="020F0502020204030204"/>
                <a:ea typeface="+mn-ea"/>
                <a:cs typeface="+mn-cs"/>
              </a:rPr>
              <a:t>CONNOR ERVIN</a:t>
            </a:r>
          </a:p>
          <a:p>
            <a:pPr marL="0" marR="0" lvl="0" indent="0" defTabSz="355600" eaLnBrk="1" fontAlgn="auto" latinLnBrk="0" hangingPunct="1">
              <a:lnSpc>
                <a:spcPct val="90000"/>
              </a:lnSpc>
              <a:spcBef>
                <a:spcPct val="0"/>
              </a:spcBef>
              <a:spcAft>
                <a:spcPct val="35000"/>
              </a:spcAft>
              <a:buClrTx/>
              <a:buSzTx/>
              <a:buFontTx/>
              <a:buNone/>
              <a:tabLst/>
              <a:defRPr/>
            </a:pPr>
            <a:r>
              <a:rPr lang="en-US" sz="900" kern="0" dirty="0">
                <a:solidFill>
                  <a:prstClr val="black"/>
                </a:solidFill>
                <a:latin typeface="Calibri" panose="020F0502020204030204"/>
              </a:rPr>
              <a:t>CRC</a:t>
            </a:r>
            <a:endParaRPr kumimoji="0" lang="en-US" sz="80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A57E9E8-EC95-BFF0-F8F2-7094B432DCD8}"/>
              </a:ext>
            </a:extLst>
          </p:cNvPr>
          <p:cNvSpPr txBox="1"/>
          <p:nvPr/>
        </p:nvSpPr>
        <p:spPr>
          <a:xfrm>
            <a:off x="8296562" y="3602416"/>
            <a:ext cx="669410" cy="369332"/>
          </a:xfrm>
          <a:prstGeom prst="rect">
            <a:avLst/>
          </a:prstGeom>
          <a:noFill/>
        </p:spPr>
        <p:txBody>
          <a:bodyPr wrap="square">
            <a:spAutoFit/>
          </a:bodyPr>
          <a:lstStyle/>
          <a:p>
            <a:r>
              <a:rPr lang="en-US" kern="0" dirty="0">
                <a:solidFill>
                  <a:prstClr val="white"/>
                </a:solidFill>
              </a:rPr>
              <a:t>SPEA</a:t>
            </a:r>
            <a:endParaRPr lang="en-US" dirty="0"/>
          </a:p>
        </p:txBody>
      </p:sp>
      <p:sp>
        <p:nvSpPr>
          <p:cNvPr id="10" name="Rectangle 9">
            <a:extLst>
              <a:ext uri="{FF2B5EF4-FFF2-40B4-BE49-F238E27FC236}">
                <a16:creationId xmlns:a16="http://schemas.microsoft.com/office/drawing/2014/main" id="{30B9A71F-0F2C-3388-E0FC-5B0CCE5F6EDD}"/>
              </a:ext>
            </a:extLst>
          </p:cNvPr>
          <p:cNvSpPr/>
          <p:nvPr/>
        </p:nvSpPr>
        <p:spPr>
          <a:xfrm>
            <a:off x="5754255" y="5148240"/>
            <a:ext cx="1025198" cy="428052"/>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lvl="0" defTabSz="355600">
              <a:lnSpc>
                <a:spcPct val="90000"/>
              </a:lnSpc>
              <a:spcBef>
                <a:spcPct val="0"/>
              </a:spcBef>
              <a:spcAft>
                <a:spcPct val="35000"/>
              </a:spcAft>
              <a:defRPr/>
            </a:pPr>
            <a:r>
              <a:rPr lang="en-US" sz="900" b="1" kern="0" dirty="0">
                <a:latin typeface="Calibri" panose="020F0502020204030204"/>
              </a:rPr>
              <a:t>DANIELLE DOWNER </a:t>
            </a:r>
          </a:p>
          <a:p>
            <a:pPr lvl="0" defTabSz="355600">
              <a:lnSpc>
                <a:spcPct val="90000"/>
              </a:lnSpc>
              <a:spcBef>
                <a:spcPct val="0"/>
              </a:spcBef>
              <a:spcAft>
                <a:spcPct val="35000"/>
              </a:spcAft>
              <a:defRPr/>
            </a:pPr>
            <a:r>
              <a:rPr lang="en-US" sz="900" kern="0" dirty="0">
                <a:latin typeface="Calibri" panose="020F0502020204030204"/>
              </a:rPr>
              <a:t>CRC</a:t>
            </a:r>
          </a:p>
        </p:txBody>
      </p:sp>
      <p:sp>
        <p:nvSpPr>
          <p:cNvPr id="11" name="Rectangle 10">
            <a:extLst>
              <a:ext uri="{FF2B5EF4-FFF2-40B4-BE49-F238E27FC236}">
                <a16:creationId xmlns:a16="http://schemas.microsoft.com/office/drawing/2014/main" id="{2488F12A-0178-2900-E90B-CA9F405FDFC2}"/>
              </a:ext>
            </a:extLst>
          </p:cNvPr>
          <p:cNvSpPr/>
          <p:nvPr/>
        </p:nvSpPr>
        <p:spPr>
          <a:xfrm>
            <a:off x="8156787" y="4075124"/>
            <a:ext cx="868617" cy="566068"/>
          </a:xfrm>
          <a:prstGeom prst="rect">
            <a:avLst/>
          </a:prstGeom>
          <a:solidFill>
            <a:srgbClr val="DFE4FD"/>
          </a:solidFill>
          <a:ln>
            <a:noFill/>
          </a:ln>
          <a:effectLst/>
          <a:scene3d>
            <a:camera prst="orthographicFront"/>
            <a:lightRig rig="flat" dir="t"/>
          </a:scene3d>
          <a:sp3d prstMaterial="dkEdge"/>
        </p:spPr>
        <p:txBody>
          <a:bodyPr spcFirstLastPara="0" vert="horz" wrap="square" lIns="182880" tIns="5080" rIns="5080" bIns="5080" numCol="1" spcCol="1270" anchor="b" anchorCtr="0">
            <a:noAutofit/>
          </a:bodyPr>
          <a:lstStyle/>
          <a:p>
            <a:pPr marL="0" marR="0" lvl="0" indent="0" defTabSz="355600" eaLnBrk="1" fontAlgn="auto" latinLnBrk="0" hangingPunct="1">
              <a:lnSpc>
                <a:spcPct val="90000"/>
              </a:lnSpc>
              <a:spcBef>
                <a:spcPct val="0"/>
              </a:spcBef>
              <a:buClrTx/>
              <a:buSzTx/>
              <a:buFontTx/>
              <a:buNone/>
              <a:tabLst/>
              <a:defRPr/>
            </a:pPr>
            <a:r>
              <a:rPr kumimoji="0" lang="en-US" sz="900" b="1" i="0" u="none" strike="noStrike" kern="0" cap="none" spc="0" normalizeH="0" baseline="0" noProof="0" dirty="0">
                <a:ln>
                  <a:noFill/>
                </a:ln>
                <a:solidFill>
                  <a:prstClr val="black"/>
                </a:solidFill>
                <a:effectLst/>
                <a:uLnTx/>
                <a:uFillTx/>
                <a:latin typeface="Calibri" panose="020F0502020204030204"/>
                <a:ea typeface="+mn-ea"/>
                <a:cs typeface="+mn-cs"/>
              </a:rPr>
              <a:t>CAROL SEIDENBERG</a:t>
            </a:r>
          </a:p>
          <a:p>
            <a:pPr marL="0" marR="0" lvl="0" indent="0" defTabSz="355600" eaLnBrk="1" fontAlgn="auto" latinLnBrk="0" hangingPunct="1">
              <a:lnSpc>
                <a:spcPct val="90000"/>
              </a:lnSpc>
              <a:spcBef>
                <a:spcPct val="0"/>
              </a:spcBef>
              <a:buClrTx/>
              <a:buSzTx/>
              <a:buFontTx/>
              <a:buNone/>
              <a:tabLst/>
              <a:defRPr/>
            </a:pPr>
            <a:r>
              <a:rPr lang="en-US" sz="900" kern="0" dirty="0">
                <a:solidFill>
                  <a:prstClr val="black"/>
                </a:solidFill>
                <a:latin typeface="Calibri" panose="020F0502020204030204"/>
              </a:rPr>
              <a:t>Sr. CRC</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defTabSz="355600" eaLnBrk="1" fontAlgn="auto" latinLnBrk="0" hangingPunct="1">
              <a:lnSpc>
                <a:spcPct val="90000"/>
              </a:lnSpc>
              <a:spcBef>
                <a:spcPct val="0"/>
              </a:spcBef>
              <a:spcAft>
                <a:spcPct val="35000"/>
              </a:spcAft>
              <a:buClrTx/>
              <a:buSzTx/>
              <a:buFontTx/>
              <a:buNone/>
              <a:tabLst/>
              <a:defRPr/>
            </a:pPr>
            <a:endParaRPr kumimoji="0" lang="en-US" sz="800" b="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50C363A-2794-FC2A-C907-D7C41A95A8C0}"/>
              </a:ext>
            </a:extLst>
          </p:cNvPr>
          <p:cNvSpPr/>
          <p:nvPr/>
        </p:nvSpPr>
        <p:spPr>
          <a:xfrm>
            <a:off x="261649" y="4709159"/>
            <a:ext cx="994473" cy="439081"/>
          </a:xfrm>
          <a:prstGeom prst="rect">
            <a:avLst/>
          </a:prstGeom>
          <a:solidFill>
            <a:srgbClr val="DFE4FD"/>
          </a:solidFill>
          <a:ln>
            <a:noFill/>
          </a:ln>
          <a:effectLst>
            <a:glow rad="127000">
              <a:schemeClr val="accent1">
                <a:alpha val="0"/>
              </a:schemeClr>
            </a:glow>
          </a:effectLst>
          <a:scene3d>
            <a:camera prst="orthographicFront"/>
            <a:lightRig rig="flat" dir="t"/>
          </a:scene3d>
          <a:sp3d prstMaterial="dkEdge"/>
        </p:spPr>
        <p:txBody>
          <a:bodyPr spcFirstLastPara="0" vert="horz" wrap="square" lIns="182880" tIns="5080" rIns="5080" bIns="5080" numCol="1" spcCol="1270" anchor="ctr" anchorCtr="0">
            <a:noAutofit/>
          </a:bodyPr>
          <a:lstStyle/>
          <a:p>
            <a:pPr lvl="0" defTabSz="355600">
              <a:lnSpc>
                <a:spcPct val="90000"/>
              </a:lnSpc>
              <a:spcBef>
                <a:spcPct val="0"/>
              </a:spcBef>
              <a:spcAft>
                <a:spcPct val="35000"/>
              </a:spcAft>
              <a:defRPr/>
            </a:pPr>
            <a:r>
              <a:rPr lang="en-US" sz="900" b="1" kern="0" dirty="0">
                <a:latin typeface="Calibri" panose="020F0502020204030204"/>
              </a:rPr>
              <a:t>LAURYN ONKENDI</a:t>
            </a:r>
          </a:p>
          <a:p>
            <a:pPr lvl="0" defTabSz="355600">
              <a:lnSpc>
                <a:spcPct val="90000"/>
              </a:lnSpc>
              <a:spcBef>
                <a:spcPct val="0"/>
              </a:spcBef>
              <a:spcAft>
                <a:spcPct val="35000"/>
              </a:spcAft>
              <a:defRPr/>
            </a:pPr>
            <a:r>
              <a:rPr lang="en-US" sz="900" kern="0" dirty="0">
                <a:latin typeface="Calibri" panose="020F0502020204030204"/>
              </a:rPr>
              <a:t>CRC </a:t>
            </a:r>
            <a:endParaRPr kumimoji="0" lang="en-US" sz="800" u="none" strike="noStrike" kern="0" cap="none" spc="0" normalizeH="0" baseline="0" noProof="0" dirty="0">
              <a:ln>
                <a:noFill/>
              </a:ln>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CC351A1E-FAF1-2B0C-AD34-197FDC7BC93F}"/>
              </a:ext>
            </a:extLst>
          </p:cNvPr>
          <p:cNvSpPr/>
          <p:nvPr/>
        </p:nvSpPr>
        <p:spPr>
          <a:xfrm>
            <a:off x="4576619" y="5152858"/>
            <a:ext cx="1025198" cy="428052"/>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lvl="0" defTabSz="355600">
              <a:lnSpc>
                <a:spcPct val="90000"/>
              </a:lnSpc>
              <a:spcBef>
                <a:spcPct val="0"/>
              </a:spcBef>
              <a:spcAft>
                <a:spcPct val="35000"/>
              </a:spcAft>
              <a:defRPr/>
            </a:pPr>
            <a:r>
              <a:rPr lang="en-US" sz="900" b="1" kern="0" dirty="0">
                <a:latin typeface="Calibri" panose="020F0502020204030204"/>
              </a:rPr>
              <a:t>RACHEL RIVERA</a:t>
            </a:r>
          </a:p>
          <a:p>
            <a:pPr lvl="0" defTabSz="355600">
              <a:lnSpc>
                <a:spcPct val="90000"/>
              </a:lnSpc>
              <a:spcBef>
                <a:spcPct val="0"/>
              </a:spcBef>
              <a:spcAft>
                <a:spcPct val="35000"/>
              </a:spcAft>
              <a:defRPr/>
            </a:pPr>
            <a:r>
              <a:rPr lang="en-US" sz="900" kern="0" dirty="0">
                <a:latin typeface="Calibri" panose="020F0502020204030204"/>
              </a:rPr>
              <a:t>CRC </a:t>
            </a:r>
          </a:p>
        </p:txBody>
      </p:sp>
      <p:sp>
        <p:nvSpPr>
          <p:cNvPr id="3" name="Rectangle 2">
            <a:extLst>
              <a:ext uri="{FF2B5EF4-FFF2-40B4-BE49-F238E27FC236}">
                <a16:creationId xmlns:a16="http://schemas.microsoft.com/office/drawing/2014/main" id="{2639F495-D04C-B638-2227-02A1D4A929AB}"/>
              </a:ext>
            </a:extLst>
          </p:cNvPr>
          <p:cNvSpPr/>
          <p:nvPr/>
        </p:nvSpPr>
        <p:spPr>
          <a:xfrm>
            <a:off x="253332" y="3787082"/>
            <a:ext cx="994473" cy="426636"/>
          </a:xfrm>
          <a:prstGeom prst="rect">
            <a:avLst/>
          </a:prstGeom>
          <a:solidFill>
            <a:srgbClr val="DFE4FD"/>
          </a:solidFill>
          <a:ln>
            <a:noFill/>
          </a:ln>
          <a:effectLst/>
          <a:scene3d>
            <a:camera prst="orthographicFront"/>
            <a:lightRig rig="flat" dir="t"/>
          </a:scene3d>
          <a:sp3d prstMaterial="dkEdge"/>
        </p:spPr>
        <p:txBody>
          <a:bodyPr spcFirstLastPara="0" vert="horz" wrap="square" lIns="91440" tIns="5080" rIns="5080" bIns="5080" numCol="1" spcCol="1270" anchor="ctr" anchorCtr="0">
            <a:noAutofit/>
          </a:bodyPr>
          <a:lstStyle/>
          <a:p>
            <a:pPr lvl="0" defTabSz="355600">
              <a:lnSpc>
                <a:spcPct val="90000"/>
              </a:lnSpc>
              <a:spcBef>
                <a:spcPct val="0"/>
              </a:spcBef>
              <a:spcAft>
                <a:spcPct val="35000"/>
              </a:spcAft>
              <a:defRPr/>
            </a:pPr>
            <a:r>
              <a:rPr lang="en-US" sz="900" b="1" kern="0" dirty="0">
                <a:latin typeface="Calibri" panose="020F0502020204030204"/>
              </a:rPr>
              <a:t>JOSEPH PORTELLI</a:t>
            </a:r>
          </a:p>
          <a:p>
            <a:pPr lvl="0" defTabSz="355600">
              <a:lnSpc>
                <a:spcPct val="90000"/>
              </a:lnSpc>
              <a:spcBef>
                <a:spcPct val="0"/>
              </a:spcBef>
              <a:spcAft>
                <a:spcPct val="35000"/>
              </a:spcAft>
              <a:defRPr/>
            </a:pPr>
            <a:r>
              <a:rPr lang="en-US" sz="900" kern="0" dirty="0">
                <a:latin typeface="Calibri" panose="020F0502020204030204"/>
              </a:rPr>
              <a:t>Sr. CRC</a:t>
            </a:r>
          </a:p>
        </p:txBody>
      </p:sp>
      <p:sp>
        <p:nvSpPr>
          <p:cNvPr id="5" name="Rectangle 4">
            <a:extLst>
              <a:ext uri="{FF2B5EF4-FFF2-40B4-BE49-F238E27FC236}">
                <a16:creationId xmlns:a16="http://schemas.microsoft.com/office/drawing/2014/main" id="{C885223F-D335-3055-1D05-667E4975D195}"/>
              </a:ext>
            </a:extLst>
          </p:cNvPr>
          <p:cNvSpPr/>
          <p:nvPr/>
        </p:nvSpPr>
        <p:spPr>
          <a:xfrm>
            <a:off x="229620" y="5203413"/>
            <a:ext cx="1018185" cy="372880"/>
          </a:xfrm>
          <a:prstGeom prst="rect">
            <a:avLst/>
          </a:prstGeom>
          <a:solidFill>
            <a:srgbClr val="DFE4FD"/>
          </a:solidFill>
          <a:ln>
            <a:noFill/>
          </a:ln>
          <a:effectLst>
            <a:glow rad="127000">
              <a:schemeClr val="accent1">
                <a:alpha val="0"/>
              </a:schemeClr>
            </a:glow>
          </a:effectLst>
          <a:scene3d>
            <a:camera prst="orthographicFront"/>
            <a:lightRig rig="flat" dir="t"/>
          </a:scene3d>
          <a:sp3d prstMaterial="dkEdge"/>
        </p:spPr>
        <p:txBody>
          <a:bodyPr spcFirstLastPara="0" vert="horz" wrap="square" lIns="182880" tIns="5080" rIns="5080" bIns="5080" numCol="1" spcCol="1270" anchor="ctr" anchorCtr="0">
            <a:noAutofit/>
          </a:bodyPr>
          <a:lstStyle/>
          <a:p>
            <a:pPr lvl="0" defTabSz="355600">
              <a:lnSpc>
                <a:spcPct val="90000"/>
              </a:lnSpc>
              <a:spcBef>
                <a:spcPct val="0"/>
              </a:spcBef>
              <a:spcAft>
                <a:spcPct val="35000"/>
              </a:spcAft>
              <a:defRPr/>
            </a:pPr>
            <a:r>
              <a:rPr lang="en-US" sz="900" b="1" kern="0" dirty="0">
                <a:latin typeface="Calibri" panose="020F0502020204030204"/>
              </a:rPr>
              <a:t>NELLY VELASCO</a:t>
            </a:r>
          </a:p>
          <a:p>
            <a:pPr lvl="0" defTabSz="355600">
              <a:lnSpc>
                <a:spcPct val="90000"/>
              </a:lnSpc>
              <a:spcBef>
                <a:spcPct val="0"/>
              </a:spcBef>
              <a:spcAft>
                <a:spcPct val="35000"/>
              </a:spcAft>
              <a:defRPr/>
            </a:pPr>
            <a:r>
              <a:rPr lang="en-US" sz="900" kern="0" dirty="0">
                <a:latin typeface="Calibri" panose="020F0502020204030204"/>
              </a:rPr>
              <a:t>CRC </a:t>
            </a:r>
            <a:endParaRPr kumimoji="0" lang="en-US" sz="800" u="none" strike="noStrike" kern="0" cap="none" spc="0" normalizeH="0" baseline="0" noProof="0" dirty="0">
              <a:ln>
                <a:noFill/>
              </a:ln>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9549DEA-8C64-C30E-DDA7-C6050D98DDB8}"/>
              </a:ext>
            </a:extLst>
          </p:cNvPr>
          <p:cNvSpPr/>
          <p:nvPr/>
        </p:nvSpPr>
        <p:spPr>
          <a:xfrm>
            <a:off x="3030219" y="5669315"/>
            <a:ext cx="1188676" cy="439249"/>
          </a:xfrm>
          <a:prstGeom prst="rect">
            <a:avLst/>
          </a:prstGeom>
          <a:solidFill>
            <a:schemeClr val="accent5">
              <a:lumMod val="20000"/>
              <a:lumOff val="80000"/>
            </a:schemeClr>
          </a:solidFill>
          <a:ln>
            <a:noFill/>
          </a:ln>
          <a:effectLst>
            <a:glow rad="127000">
              <a:schemeClr val="bg1">
                <a:alpha val="0"/>
              </a:schemeClr>
            </a:glow>
          </a:effectLst>
          <a:scene3d>
            <a:camera prst="orthographicFront"/>
            <a:lightRig rig="flat" dir="t"/>
          </a:scene3d>
          <a:sp3d prstMaterial="dkEdge"/>
        </p:spPr>
        <p:txBody>
          <a:bodyPr spcFirstLastPara="0" vert="horz" wrap="square" lIns="182880" tIns="5080" rIns="5080" bIns="5080" numCol="1" spcCol="1270" anchor="ctr" anchorCtr="0">
            <a:noAutofit/>
          </a:bodyPr>
          <a:lstStyle/>
          <a:p>
            <a:pPr marL="0" marR="0" lvl="0" indent="0" defTabSz="355600" eaLnBrk="1" fontAlgn="auto" latinLnBrk="0" hangingPunct="1">
              <a:lnSpc>
                <a:spcPct val="90000"/>
              </a:lnSpc>
              <a:spcBef>
                <a:spcPct val="0"/>
              </a:spcBef>
              <a:spcAft>
                <a:spcPct val="35000"/>
              </a:spcAft>
              <a:buClrTx/>
              <a:buSzTx/>
              <a:buFontTx/>
              <a:buNone/>
              <a:tabLst/>
              <a:defRPr/>
            </a:pPr>
            <a:r>
              <a:rPr kumimoji="0" lang="en-US" sz="900" b="1" u="none" strike="noStrike" kern="0" cap="none" spc="0" normalizeH="0" baseline="0" noProof="0" dirty="0">
                <a:ln>
                  <a:noFill/>
                </a:ln>
                <a:solidFill>
                  <a:prstClr val="black"/>
                </a:solidFill>
                <a:effectLst/>
                <a:uLnTx/>
                <a:uFillTx/>
                <a:latin typeface="Calibri" panose="020F0502020204030204"/>
                <a:ea typeface="+mn-ea"/>
                <a:cs typeface="+mn-cs"/>
              </a:rPr>
              <a:t>CHARLES CROUSE</a:t>
            </a:r>
          </a:p>
          <a:p>
            <a:pPr marL="0" marR="0" lvl="0" indent="0" defTabSz="355600" eaLnBrk="1" fontAlgn="auto" latinLnBrk="0" hangingPunct="1">
              <a:lnSpc>
                <a:spcPct val="90000"/>
              </a:lnSpc>
              <a:spcBef>
                <a:spcPct val="0"/>
              </a:spcBef>
              <a:spcAft>
                <a:spcPct val="35000"/>
              </a:spcAft>
              <a:buClrTx/>
              <a:buSzTx/>
              <a:buFontTx/>
              <a:buNone/>
              <a:tabLst/>
              <a:defRPr/>
            </a:pPr>
            <a:r>
              <a:rPr lang="en-US" sz="900" kern="0" dirty="0">
                <a:solidFill>
                  <a:prstClr val="black"/>
                </a:solidFill>
                <a:latin typeface="Calibri" panose="020F0502020204030204"/>
              </a:rPr>
              <a:t>CRA</a:t>
            </a:r>
            <a:endParaRPr kumimoji="0" lang="en-US" sz="80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3AAD557-28CF-7442-6905-C8E2A5AFA537}"/>
              </a:ext>
            </a:extLst>
          </p:cNvPr>
          <p:cNvSpPr/>
          <p:nvPr/>
        </p:nvSpPr>
        <p:spPr>
          <a:xfrm>
            <a:off x="223841" y="5669315"/>
            <a:ext cx="1018186" cy="367108"/>
          </a:xfrm>
          <a:prstGeom prst="rect">
            <a:avLst/>
          </a:prstGeom>
          <a:solidFill>
            <a:srgbClr val="00CC66"/>
          </a:solidFill>
          <a:ln>
            <a:noFill/>
          </a:ln>
          <a:effectLst>
            <a:glow rad="127000">
              <a:schemeClr val="bg1">
                <a:alpha val="0"/>
              </a:schemeClr>
            </a:glow>
          </a:effectLst>
          <a:scene3d>
            <a:camera prst="orthographicFront"/>
            <a:lightRig rig="flat" dir="t"/>
          </a:scene3d>
          <a:sp3d prstMaterial="dkEdge"/>
        </p:spPr>
        <p:txBody>
          <a:bodyPr spcFirstLastPara="0" vert="horz" wrap="square" lIns="182880" tIns="5080" rIns="5080" bIns="5080" numCol="1" spcCol="1270" anchor="ctr" anchorCtr="0">
            <a:noAutofit/>
          </a:bodyPr>
          <a:lstStyle/>
          <a:p>
            <a:pPr marL="0" marR="0" lvl="0" indent="0" defTabSz="355600" eaLnBrk="1" fontAlgn="auto" latinLnBrk="0" hangingPunct="1">
              <a:lnSpc>
                <a:spcPct val="90000"/>
              </a:lnSpc>
              <a:spcBef>
                <a:spcPct val="0"/>
              </a:spcBef>
              <a:spcAft>
                <a:spcPct val="35000"/>
              </a:spcAft>
              <a:buClrTx/>
              <a:buSzTx/>
              <a:buFontTx/>
              <a:buNone/>
              <a:tabLst/>
              <a:defRPr/>
            </a:pPr>
            <a:r>
              <a:rPr kumimoji="0" lang="en-US" sz="900" b="1" u="none" strike="noStrike" kern="0" cap="none" spc="0" normalizeH="0" baseline="0" noProof="0" dirty="0">
                <a:ln>
                  <a:noFill/>
                </a:ln>
                <a:solidFill>
                  <a:prstClr val="black"/>
                </a:solidFill>
                <a:effectLst/>
                <a:uLnTx/>
                <a:uFillTx/>
                <a:latin typeface="Calibri" panose="020F0502020204030204"/>
                <a:ea typeface="+mn-ea"/>
                <a:cs typeface="+mn-cs"/>
              </a:rPr>
              <a:t>Open CRC position, interviewing</a:t>
            </a:r>
            <a:endParaRPr kumimoji="0" lang="en-US" sz="800" u="none" strike="noStrike" kern="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02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DA3F-C47E-4405-811B-2C5CC19292C6}"/>
              </a:ext>
            </a:extLst>
          </p:cNvPr>
          <p:cNvSpPr>
            <a:spLocks noGrp="1"/>
          </p:cNvSpPr>
          <p:nvPr>
            <p:ph type="title"/>
          </p:nvPr>
        </p:nvSpPr>
        <p:spPr>
          <a:xfrm>
            <a:off x="256032" y="479261"/>
            <a:ext cx="8613648" cy="457200"/>
          </a:xfrm>
        </p:spPr>
        <p:txBody>
          <a:bodyPr>
            <a:normAutofit fontScale="90000"/>
          </a:bodyPr>
          <a:lstStyle/>
          <a:p>
            <a:r>
              <a:rPr lang="en-US" dirty="0"/>
              <a:t> Overview of Drug Pipeline in the US</a:t>
            </a:r>
          </a:p>
        </p:txBody>
      </p:sp>
      <p:sp>
        <p:nvSpPr>
          <p:cNvPr id="7" name="Text Placeholder 5">
            <a:extLst>
              <a:ext uri="{FF2B5EF4-FFF2-40B4-BE49-F238E27FC236}">
                <a16:creationId xmlns:a16="http://schemas.microsoft.com/office/drawing/2014/main" id="{DC8F7AF2-E54F-4767-BDDA-5633A6171C65}"/>
              </a:ext>
            </a:extLst>
          </p:cNvPr>
          <p:cNvSpPr txBox="1">
            <a:spLocks/>
          </p:cNvSpPr>
          <p:nvPr/>
        </p:nvSpPr>
        <p:spPr>
          <a:xfrm>
            <a:off x="263652" y="763412"/>
            <a:ext cx="8613775" cy="366713"/>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buClr>
                <a:schemeClr val="accent1"/>
              </a:buClr>
              <a:buFontTx/>
              <a:buNone/>
              <a:defRPr sz="2000" b="1" kern="1200">
                <a:solidFill>
                  <a:schemeClr val="accent1"/>
                </a:solidFill>
                <a:latin typeface="+mj-lt"/>
                <a:ea typeface="+mn-ea"/>
                <a:cs typeface="+mn-cs"/>
              </a:defRPr>
            </a:lvl1pPr>
            <a:lvl2pPr marL="365760" indent="-182880" algn="l" defTabSz="914400" rtl="0" eaLnBrk="1" latinLnBrk="0" hangingPunct="1">
              <a:lnSpc>
                <a:spcPct val="90000"/>
              </a:lnSpc>
              <a:spcBef>
                <a:spcPts val="500"/>
              </a:spcBef>
              <a:buClr>
                <a:schemeClr val="accent1"/>
              </a:buClr>
              <a:buFont typeface="Courier New" panose="02070309020205020404" pitchFamily="49" charset="0"/>
              <a:buChar char="o"/>
              <a:defRPr sz="1200"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Clr>
                <a:schemeClr val="accent1"/>
              </a:buClr>
              <a:buFont typeface="Wingdings" panose="05000000000000000000" pitchFamily="2" charset="2"/>
              <a:buChar char="q"/>
              <a:defRPr sz="1200"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Clr>
                <a:schemeClr val="accent1"/>
              </a:buClr>
              <a:buFont typeface="Wingdings" panose="05000000000000000000" pitchFamily="2" charset="2"/>
              <a:buChar char="Ø"/>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5" name="TextBox 14">
            <a:extLst>
              <a:ext uri="{FF2B5EF4-FFF2-40B4-BE49-F238E27FC236}">
                <a16:creationId xmlns:a16="http://schemas.microsoft.com/office/drawing/2014/main" id="{4ABFFA06-828F-4E04-946F-32D697F3E5F4}"/>
              </a:ext>
            </a:extLst>
          </p:cNvPr>
          <p:cNvSpPr txBox="1"/>
          <p:nvPr/>
        </p:nvSpPr>
        <p:spPr>
          <a:xfrm>
            <a:off x="192630" y="1377013"/>
            <a:ext cx="7105870" cy="3877985"/>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a:t>
            </a:r>
            <a:r>
              <a:rPr lang="en-US" sz="1400" b="1" dirty="0"/>
              <a:t>FDA</a:t>
            </a:r>
            <a:r>
              <a:rPr lang="en-US" sz="1400" dirty="0"/>
              <a:t> is responsible for review and approval of new drugs.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It takes </a:t>
            </a:r>
            <a:r>
              <a:rPr lang="en-US" sz="1400" b="1" dirty="0"/>
              <a:t>12-15 years </a:t>
            </a:r>
            <a:r>
              <a:rPr lang="en-US" sz="1400" dirty="0"/>
              <a:t>for an experimental drug to travel from the </a:t>
            </a:r>
            <a:r>
              <a:rPr lang="en-US" sz="1400" u="sng" dirty="0"/>
              <a:t>lab</a:t>
            </a:r>
            <a:r>
              <a:rPr lang="en-US" sz="1400" dirty="0"/>
              <a:t> to US </a:t>
            </a:r>
            <a:r>
              <a:rPr lang="en-US" sz="1400" u="sng" dirty="0"/>
              <a:t>patients</a:t>
            </a:r>
            <a:r>
              <a:rPr lang="en-US" sz="1400" dirty="0"/>
              <a: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New interventions aren’t offered to the public as soon as they’re developed.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Clinical trials determine </a:t>
            </a:r>
            <a:r>
              <a:rPr lang="en-US" sz="1400" b="1" dirty="0"/>
              <a:t>safety</a:t>
            </a:r>
            <a:r>
              <a:rPr lang="en-US" sz="1400" dirty="0"/>
              <a:t> &amp; </a:t>
            </a:r>
            <a:r>
              <a:rPr lang="en-US" sz="1400" b="1" dirty="0"/>
              <a:t>efficacy</a:t>
            </a:r>
            <a:r>
              <a:rPr lang="en-US" sz="1400" dirty="0"/>
              <a:t> of a drug/device/test. If safety and efficacy results satisfies FDA, then that drug/device/test may become tomorrow’s standard of care.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5 phases:</a:t>
            </a:r>
          </a:p>
          <a:p>
            <a:pPr marL="742950" lvl="1" indent="-285750">
              <a:buFont typeface="Courier New" panose="02070309020205020404" pitchFamily="49" charset="0"/>
              <a:buChar char="o"/>
            </a:pPr>
            <a:r>
              <a:rPr lang="en-US" sz="1400" dirty="0"/>
              <a:t>Discovery/concept</a:t>
            </a:r>
          </a:p>
          <a:p>
            <a:pPr marL="742950" lvl="1" indent="-285750">
              <a:buFont typeface="Courier New" panose="02070309020205020404" pitchFamily="49" charset="0"/>
              <a:buChar char="o"/>
            </a:pPr>
            <a:r>
              <a:rPr lang="en-US" sz="1400" dirty="0"/>
              <a:t>Preclinical research</a:t>
            </a:r>
          </a:p>
          <a:p>
            <a:pPr marL="742950" lvl="1" indent="-285750">
              <a:buFont typeface="Courier New" panose="02070309020205020404" pitchFamily="49" charset="0"/>
              <a:buChar char="o"/>
            </a:pPr>
            <a:r>
              <a:rPr lang="en-US" sz="1400" b="1" dirty="0"/>
              <a:t>Clinical research</a:t>
            </a:r>
          </a:p>
          <a:p>
            <a:pPr marL="742950" lvl="1" indent="-285750">
              <a:buFont typeface="Courier New" panose="02070309020205020404" pitchFamily="49" charset="0"/>
              <a:buChar char="o"/>
            </a:pPr>
            <a:r>
              <a:rPr lang="en-US" sz="1400" dirty="0"/>
              <a:t>FDA review</a:t>
            </a:r>
          </a:p>
          <a:p>
            <a:pPr marL="742950" lvl="1" indent="-285750">
              <a:buFont typeface="Courier New" panose="02070309020205020404" pitchFamily="49" charset="0"/>
              <a:buChar char="o"/>
            </a:pPr>
            <a:r>
              <a:rPr lang="en-US" sz="1400" dirty="0"/>
              <a:t>FDA post-marketing safety monitoring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CA52DF4B-857E-48A3-82F0-6CFC977F15A0}"/>
              </a:ext>
            </a:extLst>
          </p:cNvPr>
          <p:cNvSpPr/>
          <p:nvPr/>
        </p:nvSpPr>
        <p:spPr>
          <a:xfrm>
            <a:off x="192630" y="5378696"/>
            <a:ext cx="2113062" cy="646331"/>
          </a:xfrm>
          <a:prstGeom prst="rect">
            <a:avLst/>
          </a:prstGeom>
          <a:noFill/>
          <a:ln>
            <a:solidFill>
              <a:schemeClr val="accent1"/>
            </a:solidFill>
          </a:ln>
        </p:spPr>
        <p:txBody>
          <a:bodyPr wrap="square">
            <a:spAutoFit/>
          </a:bodyPr>
          <a:lstStyle/>
          <a:p>
            <a:r>
              <a:rPr lang="en-US" dirty="0"/>
              <a:t>10,000 to 20, 000 compounds</a:t>
            </a:r>
          </a:p>
        </p:txBody>
      </p:sp>
      <p:sp>
        <p:nvSpPr>
          <p:cNvPr id="9" name="TextBox 8">
            <a:extLst>
              <a:ext uri="{FF2B5EF4-FFF2-40B4-BE49-F238E27FC236}">
                <a16:creationId xmlns:a16="http://schemas.microsoft.com/office/drawing/2014/main" id="{63138CB2-8712-4291-AB3B-DFF3B9D1EBB4}"/>
              </a:ext>
            </a:extLst>
          </p:cNvPr>
          <p:cNvSpPr txBox="1"/>
          <p:nvPr/>
        </p:nvSpPr>
        <p:spPr>
          <a:xfrm>
            <a:off x="2595779" y="5214025"/>
            <a:ext cx="1967077" cy="923330"/>
          </a:xfrm>
          <a:prstGeom prst="rect">
            <a:avLst/>
          </a:prstGeom>
          <a:noFill/>
          <a:ln>
            <a:solidFill>
              <a:schemeClr val="accent1"/>
            </a:solidFill>
          </a:ln>
        </p:spPr>
        <p:txBody>
          <a:bodyPr wrap="none" rtlCol="0">
            <a:spAutoFit/>
          </a:bodyPr>
          <a:lstStyle/>
          <a:p>
            <a:r>
              <a:rPr lang="en-US" dirty="0"/>
              <a:t>Pre-Clinical Studies</a:t>
            </a:r>
          </a:p>
          <a:p>
            <a:r>
              <a:rPr lang="en-US" dirty="0"/>
              <a:t>(~500 compounds)</a:t>
            </a:r>
          </a:p>
          <a:p>
            <a:r>
              <a:rPr lang="en-US" dirty="0"/>
              <a:t>3-6 years</a:t>
            </a:r>
          </a:p>
        </p:txBody>
      </p:sp>
      <p:sp>
        <p:nvSpPr>
          <p:cNvPr id="10" name="TextBox 9">
            <a:extLst>
              <a:ext uri="{FF2B5EF4-FFF2-40B4-BE49-F238E27FC236}">
                <a16:creationId xmlns:a16="http://schemas.microsoft.com/office/drawing/2014/main" id="{A00113C1-485A-4DA2-9CC3-435BD5B3E1F1}"/>
              </a:ext>
            </a:extLst>
          </p:cNvPr>
          <p:cNvSpPr txBox="1"/>
          <p:nvPr/>
        </p:nvSpPr>
        <p:spPr>
          <a:xfrm>
            <a:off x="4932096" y="5214025"/>
            <a:ext cx="1829027" cy="923330"/>
          </a:xfrm>
          <a:prstGeom prst="rect">
            <a:avLst/>
          </a:prstGeom>
          <a:noFill/>
          <a:ln>
            <a:solidFill>
              <a:schemeClr val="accent1"/>
            </a:solidFill>
          </a:ln>
        </p:spPr>
        <p:txBody>
          <a:bodyPr wrap="none" rtlCol="0">
            <a:spAutoFit/>
          </a:bodyPr>
          <a:lstStyle/>
          <a:p>
            <a:r>
              <a:rPr lang="en-US" dirty="0"/>
              <a:t>Clinical Trials</a:t>
            </a:r>
          </a:p>
          <a:p>
            <a:r>
              <a:rPr lang="en-US" dirty="0"/>
              <a:t>(~10 compounds)</a:t>
            </a:r>
          </a:p>
          <a:p>
            <a:r>
              <a:rPr lang="en-US" dirty="0"/>
              <a:t>6-7 years</a:t>
            </a:r>
          </a:p>
        </p:txBody>
      </p:sp>
      <p:sp>
        <p:nvSpPr>
          <p:cNvPr id="11" name="TextBox 10">
            <a:extLst>
              <a:ext uri="{FF2B5EF4-FFF2-40B4-BE49-F238E27FC236}">
                <a16:creationId xmlns:a16="http://schemas.microsoft.com/office/drawing/2014/main" id="{52CBD666-1E4E-4101-AD5B-BE3A8579C25F}"/>
              </a:ext>
            </a:extLst>
          </p:cNvPr>
          <p:cNvSpPr txBox="1"/>
          <p:nvPr/>
        </p:nvSpPr>
        <p:spPr>
          <a:xfrm>
            <a:off x="7298500" y="5214025"/>
            <a:ext cx="1455527" cy="923330"/>
          </a:xfrm>
          <a:prstGeom prst="rect">
            <a:avLst/>
          </a:prstGeom>
          <a:noFill/>
          <a:ln>
            <a:solidFill>
              <a:schemeClr val="accent1"/>
            </a:solidFill>
          </a:ln>
        </p:spPr>
        <p:txBody>
          <a:bodyPr wrap="none" rtlCol="0">
            <a:spAutoFit/>
          </a:bodyPr>
          <a:lstStyle/>
          <a:p>
            <a:r>
              <a:rPr lang="en-US" dirty="0"/>
              <a:t>FDA approval</a:t>
            </a:r>
          </a:p>
          <a:p>
            <a:r>
              <a:rPr lang="en-US" dirty="0"/>
              <a:t>1 compound</a:t>
            </a:r>
          </a:p>
          <a:p>
            <a:r>
              <a:rPr lang="en-US" dirty="0"/>
              <a:t>2 years</a:t>
            </a:r>
          </a:p>
        </p:txBody>
      </p:sp>
      <p:cxnSp>
        <p:nvCxnSpPr>
          <p:cNvPr id="13" name="Straight Arrow Connector 12">
            <a:extLst>
              <a:ext uri="{FF2B5EF4-FFF2-40B4-BE49-F238E27FC236}">
                <a16:creationId xmlns:a16="http://schemas.microsoft.com/office/drawing/2014/main" id="{E83DDFC8-2322-43C6-BBC3-3E2202208BB1}"/>
              </a:ext>
            </a:extLst>
          </p:cNvPr>
          <p:cNvCxnSpPr>
            <a:cxnSpLocks/>
          </p:cNvCxnSpPr>
          <p:nvPr/>
        </p:nvCxnSpPr>
        <p:spPr>
          <a:xfrm>
            <a:off x="2305692" y="5681813"/>
            <a:ext cx="2341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30D307-45B6-4C70-91A0-DDDF77052DCC}"/>
              </a:ext>
            </a:extLst>
          </p:cNvPr>
          <p:cNvCxnSpPr>
            <a:cxnSpLocks/>
          </p:cNvCxnSpPr>
          <p:nvPr/>
        </p:nvCxnSpPr>
        <p:spPr>
          <a:xfrm>
            <a:off x="4671804" y="5607385"/>
            <a:ext cx="2602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1150FF8-9C39-495F-8E9E-75EEA480B834}"/>
              </a:ext>
            </a:extLst>
          </p:cNvPr>
          <p:cNvCxnSpPr>
            <a:cxnSpLocks/>
          </p:cNvCxnSpPr>
          <p:nvPr/>
        </p:nvCxnSpPr>
        <p:spPr>
          <a:xfrm>
            <a:off x="6878080" y="5607385"/>
            <a:ext cx="2967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06AB-C6B8-4833-9148-15D88ABE3ED4}"/>
              </a:ext>
            </a:extLst>
          </p:cNvPr>
          <p:cNvSpPr>
            <a:spLocks noGrp="1"/>
          </p:cNvSpPr>
          <p:nvPr>
            <p:ph type="title"/>
          </p:nvPr>
        </p:nvSpPr>
        <p:spPr>
          <a:xfrm>
            <a:off x="263652" y="399870"/>
            <a:ext cx="8613648" cy="457200"/>
          </a:xfrm>
        </p:spPr>
        <p:txBody>
          <a:bodyPr>
            <a:normAutofit fontScale="90000"/>
          </a:bodyPr>
          <a:lstStyle/>
          <a:p>
            <a:r>
              <a:rPr lang="en-US" dirty="0"/>
              <a:t>Good Clinical Practice and International Conference on Harmonization</a:t>
            </a:r>
            <a:br>
              <a:rPr lang="en-US" dirty="0"/>
            </a:br>
            <a:endParaRPr lang="en-US" dirty="0"/>
          </a:p>
        </p:txBody>
      </p:sp>
      <p:sp>
        <p:nvSpPr>
          <p:cNvPr id="4" name="Slide Number Placeholder 3">
            <a:extLst>
              <a:ext uri="{FF2B5EF4-FFF2-40B4-BE49-F238E27FC236}">
                <a16:creationId xmlns:a16="http://schemas.microsoft.com/office/drawing/2014/main" id="{FB736B6B-C866-449F-BCAB-38E819007E32}"/>
              </a:ext>
            </a:extLst>
          </p:cNvPr>
          <p:cNvSpPr>
            <a:spLocks noGrp="1"/>
          </p:cNvSpPr>
          <p:nvPr>
            <p:ph type="sldNum" sz="quarter" idx="11"/>
          </p:nvPr>
        </p:nvSpPr>
        <p:spPr/>
        <p:txBody>
          <a:bodyPr/>
          <a:lstStyle/>
          <a:p>
            <a:fld id="{5BBEC28A-7AB6-471B-81F9-9C3EA50613C3}" type="slidenum">
              <a:rPr lang="en-IN" smtClean="0"/>
              <a:pPr/>
              <a:t>7</a:t>
            </a:fld>
            <a:endParaRPr lang="en-IN" dirty="0"/>
          </a:p>
        </p:txBody>
      </p:sp>
      <p:sp>
        <p:nvSpPr>
          <p:cNvPr id="5" name="Text Placeholder 4">
            <a:extLst>
              <a:ext uri="{FF2B5EF4-FFF2-40B4-BE49-F238E27FC236}">
                <a16:creationId xmlns:a16="http://schemas.microsoft.com/office/drawing/2014/main" id="{A4D20AC1-ED43-453C-9C3B-F9CFF4E82A5B}"/>
              </a:ext>
            </a:extLst>
          </p:cNvPr>
          <p:cNvSpPr>
            <a:spLocks noGrp="1"/>
          </p:cNvSpPr>
          <p:nvPr>
            <p:ph type="body" sz="quarter" idx="12"/>
          </p:nvPr>
        </p:nvSpPr>
        <p:spPr>
          <a:xfrm>
            <a:off x="263652" y="1414643"/>
            <a:ext cx="8606028" cy="4571532"/>
          </a:xfrm>
        </p:spPr>
        <p:txBody>
          <a:bodyPr>
            <a:normAutofit/>
          </a:bodyPr>
          <a:lstStyle/>
          <a:p>
            <a:pPr marL="342900" indent="-342900">
              <a:buAutoNum type="arabicPeriod"/>
            </a:pPr>
            <a:r>
              <a:rPr lang="en-US" sz="2000" b="1" dirty="0">
                <a:solidFill>
                  <a:schemeClr val="tx2"/>
                </a:solidFill>
              </a:rPr>
              <a:t>Nuremberg Code in 1947</a:t>
            </a:r>
          </a:p>
          <a:p>
            <a:pPr marL="0" indent="0">
              <a:buNone/>
            </a:pPr>
            <a:r>
              <a:rPr lang="en-US" sz="2000" dirty="0">
                <a:solidFill>
                  <a:schemeClr val="tx2"/>
                </a:solidFill>
              </a:rPr>
              <a:t>10 basic principles, including: </a:t>
            </a:r>
          </a:p>
          <a:p>
            <a:pPr marL="285750" indent="-285750"/>
            <a:r>
              <a:rPr lang="en-US" sz="2000" dirty="0">
                <a:solidFill>
                  <a:schemeClr val="tx2"/>
                </a:solidFill>
              </a:rPr>
              <a:t>Voluntary consent is essential</a:t>
            </a:r>
          </a:p>
          <a:p>
            <a:pPr marL="285750" indent="-285750"/>
            <a:r>
              <a:rPr lang="en-US" sz="2000" dirty="0">
                <a:solidFill>
                  <a:schemeClr val="tx2"/>
                </a:solidFill>
              </a:rPr>
              <a:t>Benefits outweigh the risks</a:t>
            </a:r>
          </a:p>
          <a:p>
            <a:pPr marL="285750" indent="-285750"/>
            <a:r>
              <a:rPr lang="en-US" sz="2000" dirty="0">
                <a:solidFill>
                  <a:schemeClr val="tx2"/>
                </a:solidFill>
              </a:rPr>
              <a:t>Useful results</a:t>
            </a:r>
          </a:p>
          <a:p>
            <a:endParaRPr lang="en-US" sz="2000" dirty="0">
              <a:solidFill>
                <a:schemeClr val="tx2"/>
              </a:solidFill>
            </a:endParaRPr>
          </a:p>
          <a:p>
            <a:pPr marL="0" indent="0">
              <a:buNone/>
            </a:pPr>
            <a:r>
              <a:rPr lang="en-US" sz="2000" b="1" dirty="0">
                <a:solidFill>
                  <a:schemeClr val="tx2"/>
                </a:solidFill>
              </a:rPr>
              <a:t>2. Declaration of Helsinki in 1964</a:t>
            </a:r>
          </a:p>
          <a:p>
            <a:r>
              <a:rPr lang="en-US" sz="2000" dirty="0">
                <a:solidFill>
                  <a:schemeClr val="tx2"/>
                </a:solidFill>
              </a:rPr>
              <a:t>Beginning of the IRB. </a:t>
            </a:r>
          </a:p>
          <a:p>
            <a:endParaRPr lang="en-US" sz="2000" dirty="0">
              <a:solidFill>
                <a:schemeClr val="tx2"/>
              </a:solidFill>
            </a:endParaRPr>
          </a:p>
          <a:p>
            <a:pPr marL="0" indent="0">
              <a:buNone/>
            </a:pPr>
            <a:r>
              <a:rPr lang="en-US" sz="2000" b="1" dirty="0">
                <a:solidFill>
                  <a:schemeClr val="tx2"/>
                </a:solidFill>
              </a:rPr>
              <a:t>3. Belmont Report in 1979</a:t>
            </a:r>
          </a:p>
          <a:p>
            <a:endParaRPr lang="en-US" sz="2000" dirty="0">
              <a:solidFill>
                <a:schemeClr val="tx2"/>
              </a:solidFill>
            </a:endParaRPr>
          </a:p>
          <a:p>
            <a:pPr marL="0" indent="0">
              <a:buNone/>
            </a:pPr>
            <a:r>
              <a:rPr lang="en-US" sz="2000" b="1" dirty="0">
                <a:solidFill>
                  <a:schemeClr val="tx2"/>
                </a:solidFill>
              </a:rPr>
              <a:t>4. ICH: International Conference on Harmonization</a:t>
            </a:r>
          </a:p>
          <a:p>
            <a:r>
              <a:rPr lang="en-US" sz="2000" dirty="0">
                <a:solidFill>
                  <a:schemeClr val="tx2"/>
                </a:solidFill>
              </a:rPr>
              <a:t>Developed the guidelines for GCP on April 30, 1996.</a:t>
            </a:r>
          </a:p>
          <a:p>
            <a:endParaRPr lang="en-US" sz="2000" dirty="0">
              <a:solidFill>
                <a:schemeClr val="tx2"/>
              </a:solidFill>
            </a:endParaRPr>
          </a:p>
        </p:txBody>
      </p:sp>
      <p:sp>
        <p:nvSpPr>
          <p:cNvPr id="6" name="Text Placeholder 5">
            <a:extLst>
              <a:ext uri="{FF2B5EF4-FFF2-40B4-BE49-F238E27FC236}">
                <a16:creationId xmlns:a16="http://schemas.microsoft.com/office/drawing/2014/main" id="{196033EB-55D0-48A2-8B4D-138FEE670F17}"/>
              </a:ext>
            </a:extLst>
          </p:cNvPr>
          <p:cNvSpPr>
            <a:spLocks noGrp="1"/>
          </p:cNvSpPr>
          <p:nvPr>
            <p:ph type="body" sz="quarter" idx="13"/>
          </p:nvPr>
        </p:nvSpPr>
        <p:spPr/>
        <p:txBody>
          <a:bodyPr/>
          <a:lstStyle/>
          <a:p>
            <a:r>
              <a:rPr lang="en-US" dirty="0"/>
              <a:t>Foundations of Ethical Research</a:t>
            </a:r>
          </a:p>
          <a:p>
            <a:endParaRPr lang="en-US" dirty="0"/>
          </a:p>
        </p:txBody>
      </p:sp>
      <p:sp>
        <p:nvSpPr>
          <p:cNvPr id="7" name="Text Placeholder 4">
            <a:extLst>
              <a:ext uri="{FF2B5EF4-FFF2-40B4-BE49-F238E27FC236}">
                <a16:creationId xmlns:a16="http://schemas.microsoft.com/office/drawing/2014/main" id="{B03F9F28-2A8F-8662-5CF0-16EB10ACB48B}"/>
              </a:ext>
            </a:extLst>
          </p:cNvPr>
          <p:cNvSpPr txBox="1">
            <a:spLocks/>
          </p:cNvSpPr>
          <p:nvPr/>
        </p:nvSpPr>
        <p:spPr>
          <a:xfrm>
            <a:off x="4728633" y="1668475"/>
            <a:ext cx="4415367" cy="2291111"/>
          </a:xfrm>
          <a:prstGeom prst="rect">
            <a:avLst/>
          </a:prstGeom>
        </p:spPr>
        <p:txBody>
          <a:bodyPr vert="horz" lIns="0" tIns="45720" rIns="0" bIns="45720" rtlCol="0">
            <a:normAutofit/>
          </a:bodyPr>
          <a:lstStyle>
            <a:lvl1pPr marL="182880" indent="-182880" algn="l" defTabSz="914400" rtl="0" eaLnBrk="1" latinLnBrk="0" hangingPunct="1">
              <a:lnSpc>
                <a:spcPct val="100000"/>
              </a:lnSpc>
              <a:spcBef>
                <a:spcPts val="0"/>
              </a:spcBef>
              <a:buClr>
                <a:schemeClr val="accent1"/>
              </a:buClr>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Clr>
                <a:schemeClr val="accent1"/>
              </a:buClr>
              <a:buFont typeface="Courier New" panose="02070309020205020404" pitchFamily="49" charset="0"/>
              <a:buChar char="o"/>
              <a:defRPr sz="1200"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Clr>
                <a:schemeClr val="accent1"/>
              </a:buClr>
              <a:buFont typeface="Wingdings" panose="05000000000000000000" pitchFamily="2" charset="2"/>
              <a:buChar char="q"/>
              <a:defRPr sz="1200"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Clr>
                <a:schemeClr val="accent1"/>
              </a:buClr>
              <a:buFont typeface="Wingdings" panose="05000000000000000000" pitchFamily="2" charset="2"/>
              <a:buChar char="Ø"/>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2"/>
                </a:solidFill>
              </a:rPr>
              <a:t>Key objectives and principles of GCP</a:t>
            </a:r>
            <a:r>
              <a:rPr lang="en-US" sz="1400" dirty="0">
                <a:solidFill>
                  <a:schemeClr val="tx2"/>
                </a:solidFill>
              </a:rPr>
              <a:t>:</a:t>
            </a:r>
          </a:p>
          <a:p>
            <a:r>
              <a:rPr lang="en-US" sz="1400" dirty="0">
                <a:solidFill>
                  <a:schemeClr val="tx2"/>
                </a:solidFill>
              </a:rPr>
              <a:t>It is an international ethical and scientific quality standard for designing, conducting, recording and reporting trials that involve human subjects. </a:t>
            </a:r>
          </a:p>
          <a:p>
            <a:r>
              <a:rPr lang="en-US" sz="1400" dirty="0">
                <a:solidFill>
                  <a:schemeClr val="tx2"/>
                </a:solidFill>
              </a:rPr>
              <a:t>Compliance provides the public assurance that the rights, safety and well-being of trial subjects are protected and that the clinical trial data are credible. </a:t>
            </a:r>
          </a:p>
          <a:p>
            <a:pPr marL="285750" indent="-285750"/>
            <a:r>
              <a:rPr lang="en-US" sz="1400" b="1" dirty="0">
                <a:solidFill>
                  <a:schemeClr val="tx2"/>
                </a:solidFill>
              </a:rPr>
              <a:t>Subject safety</a:t>
            </a:r>
          </a:p>
          <a:p>
            <a:pPr marL="285750" indent="-285750"/>
            <a:r>
              <a:rPr lang="en-US" sz="1400" b="1" dirty="0">
                <a:solidFill>
                  <a:schemeClr val="tx2"/>
                </a:solidFill>
              </a:rPr>
              <a:t>Documentation and Record Keeping</a:t>
            </a:r>
          </a:p>
          <a:p>
            <a:pPr marL="285750" indent="-285750"/>
            <a:r>
              <a:rPr lang="en-US" sz="1400" b="1" dirty="0">
                <a:solidFill>
                  <a:schemeClr val="tx2"/>
                </a:solidFill>
              </a:rPr>
              <a:t>Research misconduct </a:t>
            </a:r>
          </a:p>
          <a:p>
            <a:endParaRPr lang="en-US" sz="2400" dirty="0">
              <a:solidFill>
                <a:schemeClr val="tx2"/>
              </a:solidFill>
            </a:endParaRPr>
          </a:p>
        </p:txBody>
      </p:sp>
    </p:spTree>
    <p:extLst>
      <p:ext uri="{BB962C8B-B14F-4D97-AF65-F5344CB8AC3E}">
        <p14:creationId xmlns:p14="http://schemas.microsoft.com/office/powerpoint/2010/main" val="48721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06AB-C6B8-4833-9148-15D88ABE3ED4}"/>
              </a:ext>
            </a:extLst>
          </p:cNvPr>
          <p:cNvSpPr>
            <a:spLocks noGrp="1"/>
          </p:cNvSpPr>
          <p:nvPr>
            <p:ph type="title"/>
          </p:nvPr>
        </p:nvSpPr>
        <p:spPr>
          <a:xfrm>
            <a:off x="265239" y="495300"/>
            <a:ext cx="8613648" cy="457200"/>
          </a:xfrm>
        </p:spPr>
        <p:txBody>
          <a:bodyPr>
            <a:normAutofit fontScale="90000"/>
          </a:bodyPr>
          <a:lstStyle/>
          <a:p>
            <a:r>
              <a:rPr lang="en-US" dirty="0"/>
              <a:t>Informed Consent Process</a:t>
            </a:r>
            <a:br>
              <a:rPr lang="en-US" dirty="0"/>
            </a:br>
            <a:endParaRPr lang="en-US" dirty="0"/>
          </a:p>
        </p:txBody>
      </p:sp>
      <p:sp>
        <p:nvSpPr>
          <p:cNvPr id="3" name="Footer Placeholder 2">
            <a:extLst>
              <a:ext uri="{FF2B5EF4-FFF2-40B4-BE49-F238E27FC236}">
                <a16:creationId xmlns:a16="http://schemas.microsoft.com/office/drawing/2014/main" id="{7D8A05AA-3624-42FA-95D1-246492FDC724}"/>
              </a:ext>
            </a:extLst>
          </p:cNvPr>
          <p:cNvSpPr>
            <a:spLocks noGrp="1"/>
          </p:cNvSpPr>
          <p:nvPr>
            <p:ph type="ftr" sz="quarter" idx="10"/>
          </p:nvPr>
        </p:nvSpPr>
        <p:spPr/>
        <p:txBody>
          <a:bodyPr/>
          <a:lstStyle/>
          <a:p>
            <a:endParaRPr lang="en-IN" dirty="0"/>
          </a:p>
        </p:txBody>
      </p:sp>
      <p:sp>
        <p:nvSpPr>
          <p:cNvPr id="4" name="Slide Number Placeholder 3">
            <a:extLst>
              <a:ext uri="{FF2B5EF4-FFF2-40B4-BE49-F238E27FC236}">
                <a16:creationId xmlns:a16="http://schemas.microsoft.com/office/drawing/2014/main" id="{FB736B6B-C866-449F-BCAB-38E819007E32}"/>
              </a:ext>
            </a:extLst>
          </p:cNvPr>
          <p:cNvSpPr>
            <a:spLocks noGrp="1"/>
          </p:cNvSpPr>
          <p:nvPr>
            <p:ph type="sldNum" sz="quarter" idx="11"/>
          </p:nvPr>
        </p:nvSpPr>
        <p:spPr/>
        <p:txBody>
          <a:bodyPr/>
          <a:lstStyle/>
          <a:p>
            <a:fld id="{5BBEC28A-7AB6-471B-81F9-9C3EA50613C3}" type="slidenum">
              <a:rPr lang="en-IN" smtClean="0"/>
              <a:pPr/>
              <a:t>8</a:t>
            </a:fld>
            <a:endParaRPr lang="en-IN" dirty="0"/>
          </a:p>
        </p:txBody>
      </p:sp>
      <p:sp>
        <p:nvSpPr>
          <p:cNvPr id="6" name="Text Placeholder 5">
            <a:extLst>
              <a:ext uri="{FF2B5EF4-FFF2-40B4-BE49-F238E27FC236}">
                <a16:creationId xmlns:a16="http://schemas.microsoft.com/office/drawing/2014/main" id="{196033EB-55D0-48A2-8B4D-138FEE670F17}"/>
              </a:ext>
            </a:extLst>
          </p:cNvPr>
          <p:cNvSpPr>
            <a:spLocks noGrp="1"/>
          </p:cNvSpPr>
          <p:nvPr>
            <p:ph type="body" sz="quarter" idx="13"/>
          </p:nvPr>
        </p:nvSpPr>
        <p:spPr/>
        <p:txBody>
          <a:bodyPr/>
          <a:lstStyle/>
          <a:p>
            <a:r>
              <a:rPr lang="en-US" dirty="0"/>
              <a:t>Why do we obtain informed consent? </a:t>
            </a:r>
          </a:p>
        </p:txBody>
      </p:sp>
      <p:sp>
        <p:nvSpPr>
          <p:cNvPr id="7" name="Rectangle 6">
            <a:extLst>
              <a:ext uri="{FF2B5EF4-FFF2-40B4-BE49-F238E27FC236}">
                <a16:creationId xmlns:a16="http://schemas.microsoft.com/office/drawing/2014/main" id="{F40C1DDC-DEAC-4D7A-86AB-112CB8F709C2}"/>
              </a:ext>
            </a:extLst>
          </p:cNvPr>
          <p:cNvSpPr/>
          <p:nvPr/>
        </p:nvSpPr>
        <p:spPr>
          <a:xfrm>
            <a:off x="94822" y="1181100"/>
            <a:ext cx="6422994" cy="5016758"/>
          </a:xfrm>
          <a:prstGeom prst="rect">
            <a:avLst/>
          </a:prstGeom>
        </p:spPr>
        <p:txBody>
          <a:bodyPr wrap="square">
            <a:spAutoFit/>
          </a:bodyPr>
          <a:lstStyle/>
          <a:p>
            <a:r>
              <a:rPr lang="en-US" sz="1600" dirty="0"/>
              <a:t>It is the law!</a:t>
            </a:r>
          </a:p>
          <a:p>
            <a:pPr marL="285750" indent="-285750">
              <a:buFont typeface="Arial" panose="020B0604020202020204" pitchFamily="34" charset="0"/>
              <a:buChar char="•"/>
            </a:pPr>
            <a:r>
              <a:rPr lang="en-US" sz="1600" dirty="0"/>
              <a:t>Protects the rights, safety and well-being of subjects</a:t>
            </a:r>
          </a:p>
          <a:p>
            <a:pPr marL="285750" indent="-285750">
              <a:buFont typeface="Arial" panose="020B0604020202020204" pitchFamily="34" charset="0"/>
              <a:buChar char="•"/>
            </a:pPr>
            <a:r>
              <a:rPr lang="en-US" sz="1600" dirty="0"/>
              <a:t>Ensures the subject is fully and accurately informed and decision is voluntary </a:t>
            </a:r>
          </a:p>
          <a:p>
            <a:pPr marL="342900" indent="-342900">
              <a:buFont typeface="Arial" panose="020B0604020202020204" pitchFamily="34" charset="0"/>
              <a:buChar char="•"/>
            </a:pPr>
            <a:r>
              <a:rPr lang="en-US" sz="1600" dirty="0"/>
              <a:t>Who obtains Informed Consent? </a:t>
            </a:r>
          </a:p>
          <a:p>
            <a:pPr algn="ctr"/>
            <a:r>
              <a:rPr lang="en-US" sz="1600" dirty="0"/>
              <a:t>Qualified research team members</a:t>
            </a:r>
            <a:r>
              <a:rPr lang="en-US" sz="1400" i="1" dirty="0"/>
              <a:t> (Principal Investigator</a:t>
            </a:r>
          </a:p>
          <a:p>
            <a:pPr lvl="1" indent="-342900" algn="ctr"/>
            <a:r>
              <a:rPr lang="en-US" sz="1400" i="1" dirty="0"/>
              <a:t>Study personnel designated and trained by the PI - Sub-investigator, CRC, key personnel) </a:t>
            </a:r>
            <a:r>
              <a:rPr lang="en-US" sz="1600" dirty="0"/>
              <a:t>obtain subject’s consent. </a:t>
            </a:r>
          </a:p>
          <a:p>
            <a:pPr lvl="1" indent="-342900" algn="ctr"/>
            <a:endParaRPr lang="en-US" sz="1600" dirty="0"/>
          </a:p>
          <a:p>
            <a:pPr marL="0" indent="0">
              <a:buNone/>
            </a:pPr>
            <a:r>
              <a:rPr lang="en-US" sz="1600" b="1" u="sng" dirty="0"/>
              <a:t>It’s a process</a:t>
            </a:r>
          </a:p>
          <a:p>
            <a:pPr marL="285750" indent="-285750">
              <a:buFont typeface="Arial" panose="020B0604020202020204" pitchFamily="34" charset="0"/>
              <a:buChar char="•"/>
            </a:pPr>
            <a:r>
              <a:rPr lang="en-US" sz="1600" dirty="0"/>
              <a:t>Ongoing interaction between the potential subject and research personnel - opportunity for education and assessment of participant’s voluntariness to participate</a:t>
            </a:r>
          </a:p>
          <a:p>
            <a:pPr marL="285750" indent="-285750"/>
            <a:endParaRPr lang="en-US" sz="1600" dirty="0"/>
          </a:p>
          <a:p>
            <a:pPr marL="285750" indent="-285750">
              <a:buFont typeface="Arial" panose="020B0604020202020204" pitchFamily="34" charset="0"/>
              <a:buChar char="•"/>
            </a:pPr>
            <a:r>
              <a:rPr lang="en-US" sz="1600" dirty="0"/>
              <a:t>Begins with the first contact and exchange of information </a:t>
            </a:r>
          </a:p>
          <a:p>
            <a:pPr marL="285750" indent="-285750"/>
            <a:endParaRPr lang="en-US" sz="1600" dirty="0"/>
          </a:p>
          <a:p>
            <a:pPr marL="285750" indent="-285750">
              <a:buFont typeface="Arial" panose="020B0604020202020204" pitchFamily="34" charset="0"/>
              <a:buChar char="•"/>
            </a:pPr>
            <a:r>
              <a:rPr lang="en-US" sz="1600" dirty="0"/>
              <a:t>Continues beyond study termination - Signing of the ICF is the initial phase of the process</a:t>
            </a:r>
          </a:p>
          <a:p>
            <a:pPr lvl="1" indent="-342900"/>
            <a:endParaRPr lang="en-US" sz="1600" dirty="0"/>
          </a:p>
          <a:p>
            <a:pPr marL="285750" indent="-285750">
              <a:buFont typeface="Arial" panose="020B0604020202020204" pitchFamily="34" charset="0"/>
              <a:buChar char="•"/>
            </a:pPr>
            <a:endParaRPr lang="en-US" dirty="0"/>
          </a:p>
        </p:txBody>
      </p:sp>
      <p:sp>
        <p:nvSpPr>
          <p:cNvPr id="8" name="Text Placeholder 4">
            <a:extLst>
              <a:ext uri="{FF2B5EF4-FFF2-40B4-BE49-F238E27FC236}">
                <a16:creationId xmlns:a16="http://schemas.microsoft.com/office/drawing/2014/main" id="{9DD0D259-1D96-2C60-1D3F-6F32F3E408EA}"/>
              </a:ext>
            </a:extLst>
          </p:cNvPr>
          <p:cNvSpPr txBox="1">
            <a:spLocks/>
          </p:cNvSpPr>
          <p:nvPr/>
        </p:nvSpPr>
        <p:spPr>
          <a:xfrm>
            <a:off x="6517816" y="811233"/>
            <a:ext cx="5790919" cy="2287479"/>
          </a:xfrm>
          <a:prstGeom prst="rect">
            <a:avLst/>
          </a:prstGeom>
        </p:spPr>
        <p:txBody>
          <a:bodyPr vert="horz" lIns="0" tIns="45720" rIns="0" bIns="45720" rtlCol="0">
            <a:normAutofit fontScale="55000" lnSpcReduction="20000"/>
          </a:bodyPr>
          <a:lstStyle>
            <a:lvl1pPr marL="182880" indent="-182880" algn="l" defTabSz="914400" rtl="0" eaLnBrk="1" latinLnBrk="0" hangingPunct="1">
              <a:lnSpc>
                <a:spcPct val="100000"/>
              </a:lnSpc>
              <a:spcBef>
                <a:spcPts val="0"/>
              </a:spcBef>
              <a:buClr>
                <a:schemeClr val="accent1"/>
              </a:buClr>
              <a:buFont typeface="Arial" panose="020B0604020202020204" pitchFamily="34" charset="0"/>
              <a:buChar char="•"/>
              <a:defRPr sz="1200"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Clr>
                <a:schemeClr val="accent1"/>
              </a:buClr>
              <a:buFont typeface="Courier New" panose="02070309020205020404" pitchFamily="49" charset="0"/>
              <a:buChar char="o"/>
              <a:defRPr sz="1200"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Clr>
                <a:schemeClr val="accent1"/>
              </a:buClr>
              <a:buFont typeface="Wingdings" panose="05000000000000000000" pitchFamily="2" charset="2"/>
              <a:buChar char="§"/>
              <a:defRPr sz="1200"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Clr>
                <a:schemeClr val="accent1"/>
              </a:buClr>
              <a:buFont typeface="Wingdings" panose="05000000000000000000" pitchFamily="2" charset="2"/>
              <a:buChar char="q"/>
              <a:defRPr sz="1200"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Clr>
                <a:schemeClr val="accent1"/>
              </a:buClr>
              <a:buFont typeface="Wingdings" panose="05000000000000000000" pitchFamily="2" charset="2"/>
              <a:buChar char="Ø"/>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8 Mandatory Elements of </a:t>
            </a:r>
          </a:p>
          <a:p>
            <a:pPr marL="0" indent="0">
              <a:buFont typeface="Arial" panose="020B0604020202020204" pitchFamily="34" charset="0"/>
              <a:buNone/>
            </a:pPr>
            <a:r>
              <a:rPr lang="en-US" sz="2000" dirty="0"/>
              <a:t>Informed Consent</a:t>
            </a:r>
          </a:p>
          <a:p>
            <a:pPr marL="0" indent="0">
              <a:buFont typeface="Arial" panose="020B0604020202020204" pitchFamily="34" charset="0"/>
              <a:buNone/>
            </a:pPr>
            <a:endParaRPr lang="en-US" sz="2000" dirty="0"/>
          </a:p>
          <a:p>
            <a:pPr marL="342900" indent="-342900">
              <a:buFont typeface="Arial" panose="020B0604020202020204" pitchFamily="34" charset="0"/>
              <a:buAutoNum type="arabicPeriod"/>
            </a:pPr>
            <a:r>
              <a:rPr lang="en-US" sz="2000" dirty="0"/>
              <a:t>Research</a:t>
            </a:r>
          </a:p>
          <a:p>
            <a:pPr marL="342900" indent="-342900">
              <a:buFont typeface="Arial" panose="020B0604020202020204" pitchFamily="34" charset="0"/>
              <a:buAutoNum type="arabicPeriod"/>
            </a:pPr>
            <a:r>
              <a:rPr lang="en-US" sz="2000" dirty="0"/>
              <a:t>Risks</a:t>
            </a:r>
          </a:p>
          <a:p>
            <a:pPr marL="342900" indent="-342900">
              <a:buFont typeface="Arial" panose="020B0604020202020204" pitchFamily="34" charset="0"/>
              <a:buAutoNum type="arabicPeriod"/>
            </a:pPr>
            <a:r>
              <a:rPr lang="en-US" sz="2000" dirty="0"/>
              <a:t>Benefits</a:t>
            </a:r>
          </a:p>
          <a:p>
            <a:pPr marL="342900" indent="-342900">
              <a:buFont typeface="Arial" panose="020B0604020202020204" pitchFamily="34" charset="0"/>
              <a:buAutoNum type="arabicPeriod"/>
            </a:pPr>
            <a:r>
              <a:rPr lang="en-US" sz="2000" dirty="0"/>
              <a:t>Alternatives</a:t>
            </a:r>
          </a:p>
          <a:p>
            <a:pPr marL="342900" indent="-342900">
              <a:buFont typeface="Arial" panose="020B0604020202020204" pitchFamily="34" charset="0"/>
              <a:buAutoNum type="arabicPeriod"/>
            </a:pPr>
            <a:r>
              <a:rPr lang="en-US" sz="2000" dirty="0"/>
              <a:t>Confidentiality</a:t>
            </a:r>
          </a:p>
          <a:p>
            <a:pPr marL="342900" indent="-342900">
              <a:buFont typeface="Arial" panose="020B0604020202020204" pitchFamily="34" charset="0"/>
              <a:buAutoNum type="arabicPeriod"/>
            </a:pPr>
            <a:r>
              <a:rPr lang="en-US" sz="2000" dirty="0"/>
              <a:t>Research-Related Injury</a:t>
            </a:r>
          </a:p>
          <a:p>
            <a:pPr marL="342900" indent="-342900">
              <a:buFont typeface="Arial" panose="020B0604020202020204" pitchFamily="34" charset="0"/>
              <a:buAutoNum type="arabicPeriod"/>
            </a:pPr>
            <a:r>
              <a:rPr lang="en-US" sz="2000" dirty="0"/>
              <a:t>Contact</a:t>
            </a:r>
          </a:p>
          <a:p>
            <a:pPr marL="342900" indent="-342900">
              <a:buFont typeface="Arial" panose="020B0604020202020204" pitchFamily="34" charset="0"/>
              <a:buAutoNum type="arabicPeriod"/>
            </a:pPr>
            <a:r>
              <a:rPr lang="en-US" sz="2000" dirty="0"/>
              <a:t>Voluntary</a:t>
            </a:r>
          </a:p>
          <a:p>
            <a:pPr marL="342900" indent="-342900">
              <a:buFont typeface="Arial" panose="020B0604020202020204" pitchFamily="34" charset="0"/>
              <a:buAutoNum type="arabicPeriod"/>
            </a:pPr>
            <a:endParaRPr lang="en-US" sz="2000" dirty="0"/>
          </a:p>
          <a:p>
            <a:pPr marL="0" indent="0">
              <a:buFont typeface="Arial" panose="020B0604020202020204" pitchFamily="34" charset="0"/>
              <a:buNone/>
            </a:pPr>
            <a:r>
              <a:rPr lang="en-US" sz="2000" dirty="0"/>
              <a:t>Reference: </a:t>
            </a:r>
          </a:p>
          <a:p>
            <a:pPr marL="0" indent="0">
              <a:buFont typeface="Arial" panose="020B0604020202020204" pitchFamily="34" charset="0"/>
              <a:buNone/>
            </a:pPr>
            <a:r>
              <a:rPr lang="en-US" sz="2000" dirty="0"/>
              <a:t>21 CFR Part 50 (Protection of Human Subjects)</a:t>
            </a:r>
          </a:p>
          <a:p>
            <a:pPr marL="0" indent="0">
              <a:buFont typeface="Arial" panose="020B0604020202020204" pitchFamily="34" charset="0"/>
              <a:buNone/>
            </a:pPr>
            <a:endParaRPr lang="en-US" sz="2000" dirty="0"/>
          </a:p>
          <a:p>
            <a:endParaRPr lang="en-US" sz="2000" dirty="0"/>
          </a:p>
        </p:txBody>
      </p:sp>
    </p:spTree>
    <p:extLst>
      <p:ext uri="{BB962C8B-B14F-4D97-AF65-F5344CB8AC3E}">
        <p14:creationId xmlns:p14="http://schemas.microsoft.com/office/powerpoint/2010/main" val="289433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B72C-1048-4F5E-BF2B-6ED01E48C9B7}"/>
              </a:ext>
            </a:extLst>
          </p:cNvPr>
          <p:cNvSpPr>
            <a:spLocks noGrp="1"/>
          </p:cNvSpPr>
          <p:nvPr>
            <p:ph type="title"/>
          </p:nvPr>
        </p:nvSpPr>
        <p:spPr/>
        <p:txBody>
          <a:bodyPr>
            <a:normAutofit fontScale="90000"/>
          </a:bodyPr>
          <a:lstStyle/>
          <a:p>
            <a:r>
              <a:rPr lang="en-US" dirty="0"/>
              <a:t>Partnering with PVG – advantages to Pharma</a:t>
            </a:r>
          </a:p>
        </p:txBody>
      </p:sp>
      <p:sp>
        <p:nvSpPr>
          <p:cNvPr id="5" name="Text Placeholder 4">
            <a:extLst>
              <a:ext uri="{FF2B5EF4-FFF2-40B4-BE49-F238E27FC236}">
                <a16:creationId xmlns:a16="http://schemas.microsoft.com/office/drawing/2014/main" id="{DF979E14-C451-4C96-9E6B-A3FB705A8C47}"/>
              </a:ext>
            </a:extLst>
          </p:cNvPr>
          <p:cNvSpPr>
            <a:spLocks noGrp="1"/>
          </p:cNvSpPr>
          <p:nvPr>
            <p:ph type="body" sz="quarter" idx="12"/>
          </p:nvPr>
        </p:nvSpPr>
        <p:spPr>
          <a:xfrm>
            <a:off x="411480" y="1280161"/>
            <a:ext cx="8229600" cy="4572844"/>
          </a:xfrm>
        </p:spPr>
        <p:txBody>
          <a:bodyPr>
            <a:normAutofit lnSpcReduction="10000"/>
          </a:bodyPr>
          <a:lstStyle/>
          <a:p>
            <a:r>
              <a:rPr lang="en-US" sz="1600" dirty="0">
                <a:sym typeface="Wingdings" panose="05000000000000000000" pitchFamily="2" charset="2"/>
              </a:rPr>
              <a:t>Signed confidentiality agreement: 1-5 business days</a:t>
            </a:r>
          </a:p>
          <a:p>
            <a:endParaRPr lang="en-US" sz="1600" dirty="0">
              <a:sym typeface="Wingdings" panose="05000000000000000000" pitchFamily="2" charset="2"/>
            </a:endParaRPr>
          </a:p>
          <a:p>
            <a:r>
              <a:rPr lang="en-US" sz="1600" dirty="0">
                <a:sym typeface="Wingdings" panose="05000000000000000000" pitchFamily="2" charset="2"/>
              </a:rPr>
              <a:t>Sponsor/CRO feasibility assessment: 1 week- 1 month</a:t>
            </a:r>
          </a:p>
          <a:p>
            <a:endParaRPr lang="en-US" sz="1600" dirty="0">
              <a:sym typeface="Wingdings" panose="05000000000000000000" pitchFamily="2" charset="2"/>
            </a:endParaRPr>
          </a:p>
          <a:p>
            <a:r>
              <a:rPr lang="en-US" sz="1600" dirty="0">
                <a:sym typeface="Wingdings" panose="05000000000000000000" pitchFamily="2" charset="2"/>
              </a:rPr>
              <a:t>We receive contract, budget and start up package and work on all concurrently.</a:t>
            </a:r>
          </a:p>
          <a:p>
            <a:pPr marL="0" indent="0">
              <a:buNone/>
            </a:pPr>
            <a:r>
              <a:rPr lang="en-US" sz="1600" dirty="0">
                <a:sym typeface="Wingdings" panose="05000000000000000000" pitchFamily="2" charset="2"/>
              </a:rPr>
              <a:t> </a:t>
            </a:r>
          </a:p>
          <a:p>
            <a:r>
              <a:rPr lang="en-US" sz="1600" dirty="0">
                <a:sym typeface="Wingdings" panose="05000000000000000000" pitchFamily="2" charset="2"/>
              </a:rPr>
              <a:t>Contract/Budget Negotiations Average: 28 days</a:t>
            </a:r>
          </a:p>
          <a:p>
            <a:pPr lvl="1"/>
            <a:r>
              <a:rPr lang="en-US" sz="1600" dirty="0">
                <a:sym typeface="Wingdings" panose="05000000000000000000" pitchFamily="2" charset="2"/>
              </a:rPr>
              <a:t>Can negotiate same contract/budget for multiple sites </a:t>
            </a:r>
          </a:p>
          <a:p>
            <a:pPr lvl="1"/>
            <a:r>
              <a:rPr lang="en-US" sz="1600" dirty="0"/>
              <a:t>Medical Advisory sub-committee reviews new proposals</a:t>
            </a:r>
          </a:p>
          <a:p>
            <a:pPr lvl="1"/>
            <a:r>
              <a:rPr lang="en-US" sz="1600" dirty="0"/>
              <a:t>Clinical Trials Manager and Regulatory Coordinator: negotiate budgets, review contract (with legal)</a:t>
            </a:r>
          </a:p>
          <a:p>
            <a:pPr lvl="1"/>
            <a:r>
              <a:rPr lang="en-US" sz="1600" dirty="0"/>
              <a:t>Clinical Research Coordinator submits to the IRB, provides necessary documents</a:t>
            </a:r>
          </a:p>
          <a:p>
            <a:pPr lvl="1"/>
            <a:endParaRPr lang="en-US" sz="1600" dirty="0"/>
          </a:p>
          <a:p>
            <a:r>
              <a:rPr lang="en-US" sz="1600" dirty="0"/>
              <a:t>Relationship with pharmaceutical and device sponsors and Contract Research Organizations </a:t>
            </a:r>
          </a:p>
          <a:p>
            <a:endParaRPr lang="en-US" sz="1600" dirty="0"/>
          </a:p>
          <a:p>
            <a:r>
              <a:rPr lang="en-US" sz="1600" dirty="0"/>
              <a:t>Oversight of research operations, including all Clinical Research Coordinators</a:t>
            </a:r>
          </a:p>
          <a:p>
            <a:endParaRPr lang="en-US" sz="1600" dirty="0"/>
          </a:p>
          <a:p>
            <a:r>
              <a:rPr lang="en-US" sz="1600" dirty="0"/>
              <a:t>Interface with Finance and Operations to ensure proper allocations of funds, invoicing, reconciliation</a:t>
            </a:r>
          </a:p>
          <a:p>
            <a:pPr marL="182880" lvl="1" indent="0">
              <a:buNone/>
            </a:pPr>
            <a:endParaRPr lang="en-US" sz="1600" dirty="0">
              <a:sym typeface="Wingdings" panose="05000000000000000000" pitchFamily="2" charset="2"/>
            </a:endParaRPr>
          </a:p>
          <a:p>
            <a:pPr marL="0" indent="0">
              <a:buNone/>
            </a:pPr>
            <a:endParaRPr lang="en-US" sz="1600" dirty="0">
              <a:sym typeface="Wingdings" panose="05000000000000000000" pitchFamily="2" charset="2"/>
            </a:endParaRPr>
          </a:p>
        </p:txBody>
      </p:sp>
      <p:sp>
        <p:nvSpPr>
          <p:cNvPr id="6" name="Text Placeholder 5">
            <a:extLst>
              <a:ext uri="{FF2B5EF4-FFF2-40B4-BE49-F238E27FC236}">
                <a16:creationId xmlns:a16="http://schemas.microsoft.com/office/drawing/2014/main" id="{069B3C16-6484-4698-A886-87AA4CD3AB45}"/>
              </a:ext>
            </a:extLst>
          </p:cNvPr>
          <p:cNvSpPr>
            <a:spLocks noGrp="1"/>
          </p:cNvSpPr>
          <p:nvPr>
            <p:ph type="body" sz="quarter" idx="13"/>
          </p:nvPr>
        </p:nvSpPr>
        <p:spPr/>
        <p:txBody>
          <a:bodyPr/>
          <a:lstStyle/>
          <a:p>
            <a:r>
              <a:rPr lang="en-US" dirty="0"/>
              <a:t>Ease of negotiations, Robust Staff, Oversight/QC</a:t>
            </a:r>
          </a:p>
        </p:txBody>
      </p:sp>
      <p:pic>
        <p:nvPicPr>
          <p:cNvPr id="7" name="Picture 6">
            <a:extLst>
              <a:ext uri="{FF2B5EF4-FFF2-40B4-BE49-F238E27FC236}">
                <a16:creationId xmlns:a16="http://schemas.microsoft.com/office/drawing/2014/main" id="{CB5FFBA3-7829-408E-939A-6E1430B3E27C}"/>
              </a:ext>
            </a:extLst>
          </p:cNvPr>
          <p:cNvPicPr>
            <a:picLocks noChangeAspect="1"/>
          </p:cNvPicPr>
          <p:nvPr/>
        </p:nvPicPr>
        <p:blipFill rotWithShape="1">
          <a:blip r:embed="rId2"/>
          <a:srcRect l="60000" t="61732" r="23000" b="21508"/>
          <a:stretch/>
        </p:blipFill>
        <p:spPr>
          <a:xfrm>
            <a:off x="178245" y="5897881"/>
            <a:ext cx="2107755" cy="821262"/>
          </a:xfrm>
          <a:prstGeom prst="rect">
            <a:avLst/>
          </a:prstGeom>
        </p:spPr>
      </p:pic>
    </p:spTree>
    <p:extLst>
      <p:ext uri="{BB962C8B-B14F-4D97-AF65-F5344CB8AC3E}">
        <p14:creationId xmlns:p14="http://schemas.microsoft.com/office/powerpoint/2010/main" val="2847280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LIDE_TYPE" val="6"/>
</p:tagLst>
</file>

<file path=ppt/tags/tag17.xml><?xml version="1.0" encoding="utf-8"?>
<p:tagLst xmlns:a="http://schemas.openxmlformats.org/drawingml/2006/main" xmlns:r="http://schemas.openxmlformats.org/officeDocument/2006/relationships" xmlns:p="http://schemas.openxmlformats.org/presentationml/2006/main">
  <p:tag name="MM_SLIDE_TYPE" val="6"/>
</p:tagLst>
</file>

<file path=ppt/tags/tag18.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003893"/>
      </a:dk2>
      <a:lt2>
        <a:srgbClr val="E7E6E6"/>
      </a:lt2>
      <a:accent1>
        <a:srgbClr val="FCA311"/>
      </a:accent1>
      <a:accent2>
        <a:srgbClr val="003893"/>
      </a:accent2>
      <a:accent3>
        <a:srgbClr val="FFB100"/>
      </a:accent3>
      <a:accent4>
        <a:srgbClr val="0033E0"/>
      </a:accent4>
      <a:accent5>
        <a:srgbClr val="4472C4"/>
      </a:accent5>
      <a:accent6>
        <a:srgbClr val="05B8E5"/>
      </a:accent6>
      <a:hlink>
        <a:srgbClr val="0563C1"/>
      </a:hlink>
      <a:folHlink>
        <a:srgbClr val="00389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25520</TotalTime>
  <Words>1853</Words>
  <Application>Microsoft Office PowerPoint</Application>
  <PresentationFormat>On-screen Show (4:3)</PresentationFormat>
  <Paragraphs>337</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Rockwell</vt:lpstr>
      <vt:lpstr>Wingdings</vt:lpstr>
      <vt:lpstr>Office Theme</vt:lpstr>
      <vt:lpstr>PowerPoint Presentation</vt:lpstr>
      <vt:lpstr>Why Clinical Research at Prism Vision Group? </vt:lpstr>
      <vt:lpstr>Geographical Scope of Prism Vision Group </vt:lpstr>
      <vt:lpstr>Anti-VEGF Drugs in the Treatment of Retinal Diseases</vt:lpstr>
      <vt:lpstr>2023 Research Org Chart </vt:lpstr>
      <vt:lpstr> Overview of Drug Pipeline in the US</vt:lpstr>
      <vt:lpstr>Good Clinical Practice and International Conference on Harmonization </vt:lpstr>
      <vt:lpstr>Informed Consent Process </vt:lpstr>
      <vt:lpstr>Partnering with PVG – advantages to Pharma</vt:lpstr>
      <vt:lpstr>Study Monitoring</vt:lpstr>
      <vt:lpstr>Marketing</vt:lpstr>
      <vt:lpstr>Life Cycle of a Clinical Trial at RGW, RCC, NJR, SP Eye </vt:lpstr>
      <vt:lpstr>PowerPoint Presentation</vt:lpstr>
      <vt:lpstr>Clinical Trials Organization</vt:lpstr>
      <vt:lpstr>Masked vs Unmasked Roles</vt:lpstr>
      <vt:lpstr>Flow of a Research Patient in a Retina Practice</vt:lpstr>
      <vt:lpstr>Research Visit Duration</vt:lpstr>
      <vt:lpstr>Benefits of the Trial</vt:lpstr>
      <vt:lpstr>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TresVista</dc:creator>
  <cp:lastModifiedBy>Margaret Cashion</cp:lastModifiedBy>
  <cp:revision>674</cp:revision>
  <cp:lastPrinted>2019-02-14T15:55:06Z</cp:lastPrinted>
  <dcterms:created xsi:type="dcterms:W3CDTF">2018-07-11T07:41:41Z</dcterms:created>
  <dcterms:modified xsi:type="dcterms:W3CDTF">2023-10-13T17:04:58Z</dcterms:modified>
</cp:coreProperties>
</file>